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" y="0"/>
            <a:ext cx="5093335" cy="6858000"/>
          </a:xfrm>
          <a:custGeom>
            <a:avLst/>
            <a:gdLst/>
            <a:ahLst/>
            <a:cxnLst/>
            <a:rect l="l" t="t" r="r" b="b"/>
            <a:pathLst>
              <a:path w="5093335" h="6858000">
                <a:moveTo>
                  <a:pt x="5093209" y="0"/>
                </a:moveTo>
                <a:lnTo>
                  <a:pt x="0" y="0"/>
                </a:lnTo>
                <a:lnTo>
                  <a:pt x="0" y="6857999"/>
                </a:lnTo>
                <a:lnTo>
                  <a:pt x="5093209" y="6857999"/>
                </a:lnTo>
                <a:lnTo>
                  <a:pt x="509320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3481" y="1163828"/>
            <a:ext cx="3326129" cy="4229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8819" y="615188"/>
            <a:ext cx="10754360" cy="1586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8717" y="2600451"/>
            <a:ext cx="9854565" cy="163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17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bitionbox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7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8.png"/><Relationship Id="rId9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2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jp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gnizant.com/us/en/whitepapers/documents/Cognizanti_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4982971"/>
            <a:ext cx="354774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Submitted 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By:-Bontha</a:t>
            </a:r>
            <a:r>
              <a:rPr sz="24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Chakri 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Reg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No:-12204429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Roll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no:-82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8452" y="4863083"/>
            <a:ext cx="171323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Submitted 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To:-  </a:t>
            </a:r>
            <a:r>
              <a:rPr sz="2000" spc="-70" dirty="0">
                <a:solidFill>
                  <a:srgbClr val="FFFFFF"/>
                </a:solidFill>
                <a:latin typeface="Carlito"/>
                <a:cs typeface="Carlito"/>
              </a:rPr>
              <a:t>Mr.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Rishi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Chopra  Reg.</a:t>
            </a:r>
            <a:r>
              <a:rPr sz="2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ID:-11111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621791"/>
            <a:ext cx="12192000" cy="4200525"/>
            <a:chOff x="0" y="621791"/>
            <a:chExt cx="12192000" cy="4200525"/>
          </a:xfrm>
        </p:grpSpPr>
        <p:sp>
          <p:nvSpPr>
            <p:cNvPr id="7" name="object 7"/>
            <p:cNvSpPr/>
            <p:nvPr/>
          </p:nvSpPr>
          <p:spPr>
            <a:xfrm>
              <a:off x="0" y="3297936"/>
              <a:ext cx="12188952" cy="1524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526536"/>
              <a:ext cx="12192000" cy="762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5823" y="621791"/>
              <a:ext cx="3051048" cy="30358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6099" y="850900"/>
              <a:ext cx="2590800" cy="2578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593715" y="1374140"/>
            <a:ext cx="56832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80" dirty="0">
                <a:latin typeface="Trebuchet MS"/>
                <a:cs typeface="Trebuchet MS"/>
              </a:rPr>
              <a:t>CAP</a:t>
            </a:r>
            <a:r>
              <a:rPr sz="6000" spc="-500" dirty="0">
                <a:latin typeface="Trebuchet MS"/>
                <a:cs typeface="Trebuchet MS"/>
              </a:rPr>
              <a:t> </a:t>
            </a:r>
            <a:r>
              <a:rPr sz="6000" spc="-80" dirty="0">
                <a:latin typeface="Trebuchet MS"/>
                <a:cs typeface="Trebuchet MS"/>
              </a:rPr>
              <a:t>100M(D2211)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2948" y="609091"/>
            <a:ext cx="4047490" cy="10712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sz="3600" spc="-85" dirty="0">
                <a:solidFill>
                  <a:srgbClr val="000000"/>
                </a:solidFill>
                <a:latin typeface="Trebuchet MS"/>
                <a:cs typeface="Trebuchet MS"/>
              </a:rPr>
              <a:t>Major </a:t>
            </a:r>
            <a:r>
              <a:rPr sz="3600" spc="-155" dirty="0">
                <a:solidFill>
                  <a:srgbClr val="000000"/>
                </a:solidFill>
                <a:latin typeface="Trebuchet MS"/>
                <a:cs typeface="Trebuchet MS"/>
              </a:rPr>
              <a:t>products </a:t>
            </a:r>
            <a:r>
              <a:rPr sz="3600" spc="-160" dirty="0">
                <a:solidFill>
                  <a:srgbClr val="000000"/>
                </a:solidFill>
                <a:latin typeface="Trebuchet MS"/>
                <a:cs typeface="Trebuchet MS"/>
              </a:rPr>
              <a:t>of</a:t>
            </a:r>
            <a:r>
              <a:rPr sz="3600" spc="-66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600" spc="-180" dirty="0">
                <a:solidFill>
                  <a:srgbClr val="000000"/>
                </a:solidFill>
                <a:latin typeface="Trebuchet MS"/>
                <a:cs typeface="Trebuchet MS"/>
              </a:rPr>
              <a:t>the  </a:t>
            </a:r>
            <a:r>
              <a:rPr sz="3600" spc="-170" dirty="0">
                <a:solidFill>
                  <a:srgbClr val="000000"/>
                </a:solidFill>
                <a:latin typeface="Trebuchet MS"/>
                <a:cs typeface="Trebuchet MS"/>
              </a:rPr>
              <a:t>company </a:t>
            </a:r>
            <a:r>
              <a:rPr sz="3600" spc="-185" dirty="0">
                <a:solidFill>
                  <a:srgbClr val="000000"/>
                </a:solidFill>
                <a:latin typeface="Trebuchet MS"/>
                <a:cs typeface="Trebuchet MS"/>
              </a:rPr>
              <a:t>with</a:t>
            </a:r>
            <a:r>
              <a:rPr sz="3600" spc="-4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600" spc="-200" dirty="0">
                <a:solidFill>
                  <a:srgbClr val="000000"/>
                </a:solidFill>
                <a:latin typeface="Trebuchet MS"/>
                <a:cs typeface="Trebuchet MS"/>
              </a:rPr>
              <a:t>clients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49620" y="197116"/>
            <a:ext cx="2021205" cy="2021205"/>
            <a:chOff x="5549620" y="197116"/>
            <a:chExt cx="2021205" cy="2021205"/>
          </a:xfrm>
        </p:grpSpPr>
        <p:sp>
          <p:nvSpPr>
            <p:cNvPr id="4" name="object 4"/>
            <p:cNvSpPr/>
            <p:nvPr/>
          </p:nvSpPr>
          <p:spPr>
            <a:xfrm>
              <a:off x="5549620" y="197116"/>
              <a:ext cx="2021205" cy="2021205"/>
            </a:xfrm>
            <a:custGeom>
              <a:avLst/>
              <a:gdLst/>
              <a:ahLst/>
              <a:cxnLst/>
              <a:rect l="l" t="t" r="r" b="b"/>
              <a:pathLst>
                <a:path w="2021204" h="2021205">
                  <a:moveTo>
                    <a:pt x="1010412" y="0"/>
                  </a:moveTo>
                  <a:lnTo>
                    <a:pt x="962847" y="1099"/>
                  </a:lnTo>
                  <a:lnTo>
                    <a:pt x="915848" y="4366"/>
                  </a:lnTo>
                  <a:lnTo>
                    <a:pt x="869463" y="9752"/>
                  </a:lnTo>
                  <a:lnTo>
                    <a:pt x="823742" y="17208"/>
                  </a:lnTo>
                  <a:lnTo>
                    <a:pt x="778732" y="26685"/>
                  </a:lnTo>
                  <a:lnTo>
                    <a:pt x="734483" y="38136"/>
                  </a:lnTo>
                  <a:lnTo>
                    <a:pt x="691042" y="51511"/>
                  </a:lnTo>
                  <a:lnTo>
                    <a:pt x="648458" y="66762"/>
                  </a:lnTo>
                  <a:lnTo>
                    <a:pt x="606780" y="83841"/>
                  </a:lnTo>
                  <a:lnTo>
                    <a:pt x="566057" y="102698"/>
                  </a:lnTo>
                  <a:lnTo>
                    <a:pt x="526336" y="123287"/>
                  </a:lnTo>
                  <a:lnTo>
                    <a:pt x="487666" y="145557"/>
                  </a:lnTo>
                  <a:lnTo>
                    <a:pt x="450096" y="169461"/>
                  </a:lnTo>
                  <a:lnTo>
                    <a:pt x="413674" y="194950"/>
                  </a:lnTo>
                  <a:lnTo>
                    <a:pt x="378449" y="221975"/>
                  </a:lnTo>
                  <a:lnTo>
                    <a:pt x="344470" y="250488"/>
                  </a:lnTo>
                  <a:lnTo>
                    <a:pt x="311784" y="280440"/>
                  </a:lnTo>
                  <a:lnTo>
                    <a:pt x="280440" y="311784"/>
                  </a:lnTo>
                  <a:lnTo>
                    <a:pt x="250488" y="344470"/>
                  </a:lnTo>
                  <a:lnTo>
                    <a:pt x="221975" y="378449"/>
                  </a:lnTo>
                  <a:lnTo>
                    <a:pt x="194950" y="413674"/>
                  </a:lnTo>
                  <a:lnTo>
                    <a:pt x="169461" y="450096"/>
                  </a:lnTo>
                  <a:lnTo>
                    <a:pt x="145557" y="487666"/>
                  </a:lnTo>
                  <a:lnTo>
                    <a:pt x="123287" y="526336"/>
                  </a:lnTo>
                  <a:lnTo>
                    <a:pt x="102698" y="566057"/>
                  </a:lnTo>
                  <a:lnTo>
                    <a:pt x="83841" y="606780"/>
                  </a:lnTo>
                  <a:lnTo>
                    <a:pt x="66762" y="648458"/>
                  </a:lnTo>
                  <a:lnTo>
                    <a:pt x="51511" y="691042"/>
                  </a:lnTo>
                  <a:lnTo>
                    <a:pt x="38136" y="734483"/>
                  </a:lnTo>
                  <a:lnTo>
                    <a:pt x="26685" y="778732"/>
                  </a:lnTo>
                  <a:lnTo>
                    <a:pt x="17208" y="823742"/>
                  </a:lnTo>
                  <a:lnTo>
                    <a:pt x="9752" y="869463"/>
                  </a:lnTo>
                  <a:lnTo>
                    <a:pt x="4366" y="915848"/>
                  </a:lnTo>
                  <a:lnTo>
                    <a:pt x="1099" y="962847"/>
                  </a:lnTo>
                  <a:lnTo>
                    <a:pt x="0" y="1010412"/>
                  </a:lnTo>
                  <a:lnTo>
                    <a:pt x="1099" y="1057975"/>
                  </a:lnTo>
                  <a:lnTo>
                    <a:pt x="4366" y="1104973"/>
                  </a:lnTo>
                  <a:lnTo>
                    <a:pt x="9752" y="1151357"/>
                  </a:lnTo>
                  <a:lnTo>
                    <a:pt x="17208" y="1197078"/>
                  </a:lnTo>
                  <a:lnTo>
                    <a:pt x="26685" y="1242087"/>
                  </a:lnTo>
                  <a:lnTo>
                    <a:pt x="38136" y="1286336"/>
                  </a:lnTo>
                  <a:lnTo>
                    <a:pt x="51511" y="1329776"/>
                  </a:lnTo>
                  <a:lnTo>
                    <a:pt x="66762" y="1372359"/>
                  </a:lnTo>
                  <a:lnTo>
                    <a:pt x="83841" y="1414037"/>
                  </a:lnTo>
                  <a:lnTo>
                    <a:pt x="102698" y="1454761"/>
                  </a:lnTo>
                  <a:lnTo>
                    <a:pt x="123287" y="1494482"/>
                  </a:lnTo>
                  <a:lnTo>
                    <a:pt x="145557" y="1533152"/>
                  </a:lnTo>
                  <a:lnTo>
                    <a:pt x="169461" y="1570722"/>
                  </a:lnTo>
                  <a:lnTo>
                    <a:pt x="194950" y="1607143"/>
                  </a:lnTo>
                  <a:lnTo>
                    <a:pt x="221975" y="1642369"/>
                  </a:lnTo>
                  <a:lnTo>
                    <a:pt x="250488" y="1676348"/>
                  </a:lnTo>
                  <a:lnTo>
                    <a:pt x="280440" y="1709034"/>
                  </a:lnTo>
                  <a:lnTo>
                    <a:pt x="311784" y="1740378"/>
                  </a:lnTo>
                  <a:lnTo>
                    <a:pt x="344470" y="1770331"/>
                  </a:lnTo>
                  <a:lnTo>
                    <a:pt x="378449" y="1798844"/>
                  </a:lnTo>
                  <a:lnTo>
                    <a:pt x="413674" y="1825870"/>
                  </a:lnTo>
                  <a:lnTo>
                    <a:pt x="450096" y="1851359"/>
                  </a:lnTo>
                  <a:lnTo>
                    <a:pt x="487666" y="1875263"/>
                  </a:lnTo>
                  <a:lnTo>
                    <a:pt x="526336" y="1897534"/>
                  </a:lnTo>
                  <a:lnTo>
                    <a:pt x="566057" y="1918122"/>
                  </a:lnTo>
                  <a:lnTo>
                    <a:pt x="606780" y="1936980"/>
                  </a:lnTo>
                  <a:lnTo>
                    <a:pt x="648458" y="1954060"/>
                  </a:lnTo>
                  <a:lnTo>
                    <a:pt x="691042" y="1969311"/>
                  </a:lnTo>
                  <a:lnTo>
                    <a:pt x="734483" y="1982686"/>
                  </a:lnTo>
                  <a:lnTo>
                    <a:pt x="778732" y="1994137"/>
                  </a:lnTo>
                  <a:lnTo>
                    <a:pt x="823742" y="2003615"/>
                  </a:lnTo>
                  <a:lnTo>
                    <a:pt x="869463" y="2011071"/>
                  </a:lnTo>
                  <a:lnTo>
                    <a:pt x="915848" y="2016457"/>
                  </a:lnTo>
                  <a:lnTo>
                    <a:pt x="962847" y="2019724"/>
                  </a:lnTo>
                  <a:lnTo>
                    <a:pt x="1010412" y="2020824"/>
                  </a:lnTo>
                  <a:lnTo>
                    <a:pt x="1057975" y="2019724"/>
                  </a:lnTo>
                  <a:lnTo>
                    <a:pt x="1104973" y="2016457"/>
                  </a:lnTo>
                  <a:lnTo>
                    <a:pt x="1151357" y="2011071"/>
                  </a:lnTo>
                  <a:lnTo>
                    <a:pt x="1197078" y="2003615"/>
                  </a:lnTo>
                  <a:lnTo>
                    <a:pt x="1242087" y="1994137"/>
                  </a:lnTo>
                  <a:lnTo>
                    <a:pt x="1286336" y="1982686"/>
                  </a:lnTo>
                  <a:lnTo>
                    <a:pt x="1329776" y="1969311"/>
                  </a:lnTo>
                  <a:lnTo>
                    <a:pt x="1372359" y="1954060"/>
                  </a:lnTo>
                  <a:lnTo>
                    <a:pt x="1414037" y="1936980"/>
                  </a:lnTo>
                  <a:lnTo>
                    <a:pt x="1454761" y="1918122"/>
                  </a:lnTo>
                  <a:lnTo>
                    <a:pt x="1494482" y="1897534"/>
                  </a:lnTo>
                  <a:lnTo>
                    <a:pt x="1533152" y="1875263"/>
                  </a:lnTo>
                  <a:lnTo>
                    <a:pt x="1570722" y="1851359"/>
                  </a:lnTo>
                  <a:lnTo>
                    <a:pt x="1607143" y="1825870"/>
                  </a:lnTo>
                  <a:lnTo>
                    <a:pt x="1642369" y="1798844"/>
                  </a:lnTo>
                  <a:lnTo>
                    <a:pt x="1676348" y="1770331"/>
                  </a:lnTo>
                  <a:lnTo>
                    <a:pt x="1709034" y="1740378"/>
                  </a:lnTo>
                  <a:lnTo>
                    <a:pt x="1740378" y="1709034"/>
                  </a:lnTo>
                  <a:lnTo>
                    <a:pt x="1770331" y="1676348"/>
                  </a:lnTo>
                  <a:lnTo>
                    <a:pt x="1798844" y="1642369"/>
                  </a:lnTo>
                  <a:lnTo>
                    <a:pt x="1825870" y="1607143"/>
                  </a:lnTo>
                  <a:lnTo>
                    <a:pt x="1851359" y="1570722"/>
                  </a:lnTo>
                  <a:lnTo>
                    <a:pt x="1875263" y="1533152"/>
                  </a:lnTo>
                  <a:lnTo>
                    <a:pt x="1897534" y="1494482"/>
                  </a:lnTo>
                  <a:lnTo>
                    <a:pt x="1918122" y="1454761"/>
                  </a:lnTo>
                  <a:lnTo>
                    <a:pt x="1936980" y="1414037"/>
                  </a:lnTo>
                  <a:lnTo>
                    <a:pt x="1954060" y="1372359"/>
                  </a:lnTo>
                  <a:lnTo>
                    <a:pt x="1969311" y="1329776"/>
                  </a:lnTo>
                  <a:lnTo>
                    <a:pt x="1982686" y="1286336"/>
                  </a:lnTo>
                  <a:lnTo>
                    <a:pt x="1994137" y="1242087"/>
                  </a:lnTo>
                  <a:lnTo>
                    <a:pt x="2003615" y="1197078"/>
                  </a:lnTo>
                  <a:lnTo>
                    <a:pt x="2011071" y="1151357"/>
                  </a:lnTo>
                  <a:lnTo>
                    <a:pt x="2016457" y="1104973"/>
                  </a:lnTo>
                  <a:lnTo>
                    <a:pt x="2019724" y="1057975"/>
                  </a:lnTo>
                  <a:lnTo>
                    <a:pt x="2020823" y="1010412"/>
                  </a:lnTo>
                  <a:lnTo>
                    <a:pt x="2019724" y="962847"/>
                  </a:lnTo>
                  <a:lnTo>
                    <a:pt x="2016457" y="915848"/>
                  </a:lnTo>
                  <a:lnTo>
                    <a:pt x="2011071" y="869463"/>
                  </a:lnTo>
                  <a:lnTo>
                    <a:pt x="2003615" y="823742"/>
                  </a:lnTo>
                  <a:lnTo>
                    <a:pt x="1994137" y="778732"/>
                  </a:lnTo>
                  <a:lnTo>
                    <a:pt x="1982686" y="734483"/>
                  </a:lnTo>
                  <a:lnTo>
                    <a:pt x="1969311" y="691042"/>
                  </a:lnTo>
                  <a:lnTo>
                    <a:pt x="1954060" y="648458"/>
                  </a:lnTo>
                  <a:lnTo>
                    <a:pt x="1936980" y="606780"/>
                  </a:lnTo>
                  <a:lnTo>
                    <a:pt x="1918122" y="566057"/>
                  </a:lnTo>
                  <a:lnTo>
                    <a:pt x="1897534" y="526336"/>
                  </a:lnTo>
                  <a:lnTo>
                    <a:pt x="1875263" y="487666"/>
                  </a:lnTo>
                  <a:lnTo>
                    <a:pt x="1851359" y="450096"/>
                  </a:lnTo>
                  <a:lnTo>
                    <a:pt x="1825870" y="413674"/>
                  </a:lnTo>
                  <a:lnTo>
                    <a:pt x="1798844" y="378449"/>
                  </a:lnTo>
                  <a:lnTo>
                    <a:pt x="1770331" y="344470"/>
                  </a:lnTo>
                  <a:lnTo>
                    <a:pt x="1740378" y="311784"/>
                  </a:lnTo>
                  <a:lnTo>
                    <a:pt x="1709034" y="280440"/>
                  </a:lnTo>
                  <a:lnTo>
                    <a:pt x="1676348" y="250488"/>
                  </a:lnTo>
                  <a:lnTo>
                    <a:pt x="1642369" y="221975"/>
                  </a:lnTo>
                  <a:lnTo>
                    <a:pt x="1607143" y="194950"/>
                  </a:lnTo>
                  <a:lnTo>
                    <a:pt x="1570722" y="169461"/>
                  </a:lnTo>
                  <a:lnTo>
                    <a:pt x="1533152" y="145557"/>
                  </a:lnTo>
                  <a:lnTo>
                    <a:pt x="1494482" y="123287"/>
                  </a:lnTo>
                  <a:lnTo>
                    <a:pt x="1454761" y="102698"/>
                  </a:lnTo>
                  <a:lnTo>
                    <a:pt x="1414037" y="83841"/>
                  </a:lnTo>
                  <a:lnTo>
                    <a:pt x="1372359" y="66762"/>
                  </a:lnTo>
                  <a:lnTo>
                    <a:pt x="1329776" y="51511"/>
                  </a:lnTo>
                  <a:lnTo>
                    <a:pt x="1286336" y="38136"/>
                  </a:lnTo>
                  <a:lnTo>
                    <a:pt x="1242087" y="26685"/>
                  </a:lnTo>
                  <a:lnTo>
                    <a:pt x="1197078" y="17208"/>
                  </a:lnTo>
                  <a:lnTo>
                    <a:pt x="1151357" y="9752"/>
                  </a:lnTo>
                  <a:lnTo>
                    <a:pt x="1104973" y="4366"/>
                  </a:lnTo>
                  <a:lnTo>
                    <a:pt x="1057975" y="1099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4212" y="361708"/>
              <a:ext cx="1691639" cy="16916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653158" y="0"/>
            <a:ext cx="10539095" cy="6858000"/>
            <a:chOff x="1653158" y="0"/>
            <a:chExt cx="10539095" cy="6858000"/>
          </a:xfrm>
        </p:grpSpPr>
        <p:sp>
          <p:nvSpPr>
            <p:cNvPr id="7" name="object 7"/>
            <p:cNvSpPr/>
            <p:nvPr/>
          </p:nvSpPr>
          <p:spPr>
            <a:xfrm>
              <a:off x="5721426" y="0"/>
              <a:ext cx="6470650" cy="5623560"/>
            </a:xfrm>
            <a:custGeom>
              <a:avLst/>
              <a:gdLst/>
              <a:ahLst/>
              <a:cxnLst/>
              <a:rect l="l" t="t" r="r" b="b"/>
              <a:pathLst>
                <a:path w="6470650" h="5623560">
                  <a:moveTo>
                    <a:pt x="3072384" y="4086936"/>
                  </a:moveTo>
                  <a:lnTo>
                    <a:pt x="3071647" y="4039095"/>
                  </a:lnTo>
                  <a:lnTo>
                    <a:pt x="3069463" y="3991610"/>
                  </a:lnTo>
                  <a:lnTo>
                    <a:pt x="3065856" y="3944518"/>
                  </a:lnTo>
                  <a:lnTo>
                    <a:pt x="3060852" y="3897820"/>
                  </a:lnTo>
                  <a:lnTo>
                    <a:pt x="3054451" y="3851554"/>
                  </a:lnTo>
                  <a:lnTo>
                    <a:pt x="3046704" y="3805745"/>
                  </a:lnTo>
                  <a:lnTo>
                    <a:pt x="3037598" y="3760406"/>
                  </a:lnTo>
                  <a:lnTo>
                    <a:pt x="3027184" y="3715550"/>
                  </a:lnTo>
                  <a:lnTo>
                    <a:pt x="3015462" y="3671214"/>
                  </a:lnTo>
                  <a:lnTo>
                    <a:pt x="3002470" y="3627412"/>
                  </a:lnTo>
                  <a:lnTo>
                    <a:pt x="2988208" y="3584156"/>
                  </a:lnTo>
                  <a:lnTo>
                    <a:pt x="2972727" y="3541484"/>
                  </a:lnTo>
                  <a:lnTo>
                    <a:pt x="2956014" y="3499408"/>
                  </a:lnTo>
                  <a:lnTo>
                    <a:pt x="2938119" y="3457956"/>
                  </a:lnTo>
                  <a:lnTo>
                    <a:pt x="2919057" y="3417138"/>
                  </a:lnTo>
                  <a:lnTo>
                    <a:pt x="2898838" y="3376993"/>
                  </a:lnTo>
                  <a:lnTo>
                    <a:pt x="2877489" y="3337522"/>
                  </a:lnTo>
                  <a:lnTo>
                    <a:pt x="2855036" y="3298761"/>
                  </a:lnTo>
                  <a:lnTo>
                    <a:pt x="2831490" y="3260712"/>
                  </a:lnTo>
                  <a:lnTo>
                    <a:pt x="2806890" y="3223425"/>
                  </a:lnTo>
                  <a:lnTo>
                    <a:pt x="2781236" y="3186900"/>
                  </a:lnTo>
                  <a:lnTo>
                    <a:pt x="2754566" y="3151162"/>
                  </a:lnTo>
                  <a:lnTo>
                    <a:pt x="2726893" y="3116237"/>
                  </a:lnTo>
                  <a:lnTo>
                    <a:pt x="2698229" y="3082150"/>
                  </a:lnTo>
                  <a:lnTo>
                    <a:pt x="2668613" y="3048901"/>
                  </a:lnTo>
                  <a:lnTo>
                    <a:pt x="2638056" y="3016542"/>
                  </a:lnTo>
                  <a:lnTo>
                    <a:pt x="2606586" y="2985071"/>
                  </a:lnTo>
                  <a:lnTo>
                    <a:pt x="2574226" y="2954515"/>
                  </a:lnTo>
                  <a:lnTo>
                    <a:pt x="2540990" y="2924899"/>
                  </a:lnTo>
                  <a:lnTo>
                    <a:pt x="2506891" y="2896247"/>
                  </a:lnTo>
                  <a:lnTo>
                    <a:pt x="2471966" y="2868574"/>
                  </a:lnTo>
                  <a:lnTo>
                    <a:pt x="2436228" y="2841891"/>
                  </a:lnTo>
                  <a:lnTo>
                    <a:pt x="2399703" y="2816237"/>
                  </a:lnTo>
                  <a:lnTo>
                    <a:pt x="2362416" y="2791637"/>
                  </a:lnTo>
                  <a:lnTo>
                    <a:pt x="2324379" y="2768092"/>
                  </a:lnTo>
                  <a:lnTo>
                    <a:pt x="2285606" y="2745638"/>
                  </a:lnTo>
                  <a:lnTo>
                    <a:pt x="2246147" y="2724289"/>
                  </a:lnTo>
                  <a:lnTo>
                    <a:pt x="2205990" y="2704071"/>
                  </a:lnTo>
                  <a:lnTo>
                    <a:pt x="2165172" y="2685008"/>
                  </a:lnTo>
                  <a:lnTo>
                    <a:pt x="2123719" y="2667114"/>
                  </a:lnTo>
                  <a:lnTo>
                    <a:pt x="2081644" y="2650401"/>
                  </a:lnTo>
                  <a:lnTo>
                    <a:pt x="2038972" y="2634919"/>
                  </a:lnTo>
                  <a:lnTo>
                    <a:pt x="1995728" y="2620670"/>
                  </a:lnTo>
                  <a:lnTo>
                    <a:pt x="1951926" y="2607665"/>
                  </a:lnTo>
                  <a:lnTo>
                    <a:pt x="1907578" y="2595943"/>
                  </a:lnTo>
                  <a:lnTo>
                    <a:pt x="1862734" y="2585529"/>
                  </a:lnTo>
                  <a:lnTo>
                    <a:pt x="1817382" y="2576423"/>
                  </a:lnTo>
                  <a:lnTo>
                    <a:pt x="1771573" y="2568676"/>
                  </a:lnTo>
                  <a:lnTo>
                    <a:pt x="1725307" y="2562275"/>
                  </a:lnTo>
                  <a:lnTo>
                    <a:pt x="1678622" y="2557272"/>
                  </a:lnTo>
                  <a:lnTo>
                    <a:pt x="1631518" y="2553665"/>
                  </a:lnTo>
                  <a:lnTo>
                    <a:pt x="1584032" y="2551480"/>
                  </a:lnTo>
                  <a:lnTo>
                    <a:pt x="1536192" y="2550744"/>
                  </a:lnTo>
                  <a:lnTo>
                    <a:pt x="1488338" y="2551480"/>
                  </a:lnTo>
                  <a:lnTo>
                    <a:pt x="1440853" y="2553665"/>
                  </a:lnTo>
                  <a:lnTo>
                    <a:pt x="1393761" y="2557272"/>
                  </a:lnTo>
                  <a:lnTo>
                    <a:pt x="1347063" y="2562275"/>
                  </a:lnTo>
                  <a:lnTo>
                    <a:pt x="1300797" y="2568676"/>
                  </a:lnTo>
                  <a:lnTo>
                    <a:pt x="1254988" y="2576423"/>
                  </a:lnTo>
                  <a:lnTo>
                    <a:pt x="1209649" y="2585529"/>
                  </a:lnTo>
                  <a:lnTo>
                    <a:pt x="1164793" y="2595943"/>
                  </a:lnTo>
                  <a:lnTo>
                    <a:pt x="1120457" y="2607665"/>
                  </a:lnTo>
                  <a:lnTo>
                    <a:pt x="1076655" y="2620670"/>
                  </a:lnTo>
                  <a:lnTo>
                    <a:pt x="1033399" y="2634919"/>
                  </a:lnTo>
                  <a:lnTo>
                    <a:pt x="990727" y="2650401"/>
                  </a:lnTo>
                  <a:lnTo>
                    <a:pt x="948651" y="2667114"/>
                  </a:lnTo>
                  <a:lnTo>
                    <a:pt x="907199" y="2685008"/>
                  </a:lnTo>
                  <a:lnTo>
                    <a:pt x="866381" y="2704071"/>
                  </a:lnTo>
                  <a:lnTo>
                    <a:pt x="826236" y="2724289"/>
                  </a:lnTo>
                  <a:lnTo>
                    <a:pt x="786765" y="2745638"/>
                  </a:lnTo>
                  <a:lnTo>
                    <a:pt x="748004" y="2768092"/>
                  </a:lnTo>
                  <a:lnTo>
                    <a:pt x="709955" y="2791637"/>
                  </a:lnTo>
                  <a:lnTo>
                    <a:pt x="672668" y="2816237"/>
                  </a:lnTo>
                  <a:lnTo>
                    <a:pt x="636143" y="2841891"/>
                  </a:lnTo>
                  <a:lnTo>
                    <a:pt x="600405" y="2868574"/>
                  </a:lnTo>
                  <a:lnTo>
                    <a:pt x="565480" y="2896247"/>
                  </a:lnTo>
                  <a:lnTo>
                    <a:pt x="531393" y="2924899"/>
                  </a:lnTo>
                  <a:lnTo>
                    <a:pt x="498144" y="2954515"/>
                  </a:lnTo>
                  <a:lnTo>
                    <a:pt x="465785" y="2985071"/>
                  </a:lnTo>
                  <a:lnTo>
                    <a:pt x="434314" y="3016542"/>
                  </a:lnTo>
                  <a:lnTo>
                    <a:pt x="403758" y="3048901"/>
                  </a:lnTo>
                  <a:lnTo>
                    <a:pt x="374142" y="3082150"/>
                  </a:lnTo>
                  <a:lnTo>
                    <a:pt x="345490" y="3116237"/>
                  </a:lnTo>
                  <a:lnTo>
                    <a:pt x="317817" y="3151162"/>
                  </a:lnTo>
                  <a:lnTo>
                    <a:pt x="291134" y="3186900"/>
                  </a:lnTo>
                  <a:lnTo>
                    <a:pt x="265480" y="3223425"/>
                  </a:lnTo>
                  <a:lnTo>
                    <a:pt x="240880" y="3260712"/>
                  </a:lnTo>
                  <a:lnTo>
                    <a:pt x="217335" y="3298761"/>
                  </a:lnTo>
                  <a:lnTo>
                    <a:pt x="194881" y="3337522"/>
                  </a:lnTo>
                  <a:lnTo>
                    <a:pt x="173532" y="3376993"/>
                  </a:lnTo>
                  <a:lnTo>
                    <a:pt x="153314" y="3417138"/>
                  </a:lnTo>
                  <a:lnTo>
                    <a:pt x="134251" y="3457956"/>
                  </a:lnTo>
                  <a:lnTo>
                    <a:pt x="116357" y="3499408"/>
                  </a:lnTo>
                  <a:lnTo>
                    <a:pt x="99644" y="3541484"/>
                  </a:lnTo>
                  <a:lnTo>
                    <a:pt x="84162" y="3584156"/>
                  </a:lnTo>
                  <a:lnTo>
                    <a:pt x="69913" y="3627412"/>
                  </a:lnTo>
                  <a:lnTo>
                    <a:pt x="56908" y="3671214"/>
                  </a:lnTo>
                  <a:lnTo>
                    <a:pt x="45186" y="3715550"/>
                  </a:lnTo>
                  <a:lnTo>
                    <a:pt x="34772" y="3760406"/>
                  </a:lnTo>
                  <a:lnTo>
                    <a:pt x="25666" y="3805745"/>
                  </a:lnTo>
                  <a:lnTo>
                    <a:pt x="17919" y="3851554"/>
                  </a:lnTo>
                  <a:lnTo>
                    <a:pt x="11518" y="3897820"/>
                  </a:lnTo>
                  <a:lnTo>
                    <a:pt x="6515" y="3944518"/>
                  </a:lnTo>
                  <a:lnTo>
                    <a:pt x="2908" y="3991610"/>
                  </a:lnTo>
                  <a:lnTo>
                    <a:pt x="723" y="4039095"/>
                  </a:lnTo>
                  <a:lnTo>
                    <a:pt x="0" y="4086936"/>
                  </a:lnTo>
                  <a:lnTo>
                    <a:pt x="723" y="4134789"/>
                  </a:lnTo>
                  <a:lnTo>
                    <a:pt x="2908" y="4182275"/>
                  </a:lnTo>
                  <a:lnTo>
                    <a:pt x="6515" y="4229366"/>
                  </a:lnTo>
                  <a:lnTo>
                    <a:pt x="11518" y="4276064"/>
                  </a:lnTo>
                  <a:lnTo>
                    <a:pt x="17919" y="4322330"/>
                  </a:lnTo>
                  <a:lnTo>
                    <a:pt x="25666" y="4368139"/>
                  </a:lnTo>
                  <a:lnTo>
                    <a:pt x="34772" y="4413478"/>
                  </a:lnTo>
                  <a:lnTo>
                    <a:pt x="45186" y="4458335"/>
                  </a:lnTo>
                  <a:lnTo>
                    <a:pt x="56908" y="4502670"/>
                  </a:lnTo>
                  <a:lnTo>
                    <a:pt x="69913" y="4546473"/>
                  </a:lnTo>
                  <a:lnTo>
                    <a:pt x="84162" y="4589729"/>
                  </a:lnTo>
                  <a:lnTo>
                    <a:pt x="99644" y="4632401"/>
                  </a:lnTo>
                  <a:lnTo>
                    <a:pt x="116357" y="4674476"/>
                  </a:lnTo>
                  <a:lnTo>
                    <a:pt x="134251" y="4715929"/>
                  </a:lnTo>
                  <a:lnTo>
                    <a:pt x="153314" y="4756747"/>
                  </a:lnTo>
                  <a:lnTo>
                    <a:pt x="173532" y="4796891"/>
                  </a:lnTo>
                  <a:lnTo>
                    <a:pt x="194881" y="4836363"/>
                  </a:lnTo>
                  <a:lnTo>
                    <a:pt x="217335" y="4875123"/>
                  </a:lnTo>
                  <a:lnTo>
                    <a:pt x="240880" y="4913173"/>
                  </a:lnTo>
                  <a:lnTo>
                    <a:pt x="265480" y="4950460"/>
                  </a:lnTo>
                  <a:lnTo>
                    <a:pt x="291134" y="4986985"/>
                  </a:lnTo>
                  <a:lnTo>
                    <a:pt x="317817" y="5022723"/>
                  </a:lnTo>
                  <a:lnTo>
                    <a:pt x="345490" y="5057648"/>
                  </a:lnTo>
                  <a:lnTo>
                    <a:pt x="374142" y="5091735"/>
                  </a:lnTo>
                  <a:lnTo>
                    <a:pt x="403758" y="5124983"/>
                  </a:lnTo>
                  <a:lnTo>
                    <a:pt x="434314" y="5157343"/>
                  </a:lnTo>
                  <a:lnTo>
                    <a:pt x="465785" y="5188813"/>
                  </a:lnTo>
                  <a:lnTo>
                    <a:pt x="498144" y="5219370"/>
                  </a:lnTo>
                  <a:lnTo>
                    <a:pt x="531393" y="5248986"/>
                  </a:lnTo>
                  <a:lnTo>
                    <a:pt x="565480" y="5277637"/>
                  </a:lnTo>
                  <a:lnTo>
                    <a:pt x="600405" y="5305310"/>
                  </a:lnTo>
                  <a:lnTo>
                    <a:pt x="636143" y="5331993"/>
                  </a:lnTo>
                  <a:lnTo>
                    <a:pt x="672668" y="5357647"/>
                  </a:lnTo>
                  <a:lnTo>
                    <a:pt x="709955" y="5382247"/>
                  </a:lnTo>
                  <a:lnTo>
                    <a:pt x="748004" y="5405793"/>
                  </a:lnTo>
                  <a:lnTo>
                    <a:pt x="786765" y="5428246"/>
                  </a:lnTo>
                  <a:lnTo>
                    <a:pt x="826236" y="5449595"/>
                  </a:lnTo>
                  <a:lnTo>
                    <a:pt x="866381" y="5469814"/>
                  </a:lnTo>
                  <a:lnTo>
                    <a:pt x="907199" y="5488876"/>
                  </a:lnTo>
                  <a:lnTo>
                    <a:pt x="948651" y="5506771"/>
                  </a:lnTo>
                  <a:lnTo>
                    <a:pt x="990727" y="5523484"/>
                  </a:lnTo>
                  <a:lnTo>
                    <a:pt x="1033399" y="5538965"/>
                  </a:lnTo>
                  <a:lnTo>
                    <a:pt x="1076655" y="5553214"/>
                  </a:lnTo>
                  <a:lnTo>
                    <a:pt x="1120457" y="5566219"/>
                  </a:lnTo>
                  <a:lnTo>
                    <a:pt x="1164793" y="5577941"/>
                  </a:lnTo>
                  <a:lnTo>
                    <a:pt x="1209649" y="5588355"/>
                  </a:lnTo>
                  <a:lnTo>
                    <a:pt x="1254988" y="5597461"/>
                  </a:lnTo>
                  <a:lnTo>
                    <a:pt x="1300797" y="5605208"/>
                  </a:lnTo>
                  <a:lnTo>
                    <a:pt x="1347063" y="5611609"/>
                  </a:lnTo>
                  <a:lnTo>
                    <a:pt x="1393761" y="5616613"/>
                  </a:lnTo>
                  <a:lnTo>
                    <a:pt x="1440853" y="5620220"/>
                  </a:lnTo>
                  <a:lnTo>
                    <a:pt x="1488338" y="5622404"/>
                  </a:lnTo>
                  <a:lnTo>
                    <a:pt x="1536192" y="5623128"/>
                  </a:lnTo>
                  <a:lnTo>
                    <a:pt x="1584032" y="5622404"/>
                  </a:lnTo>
                  <a:lnTo>
                    <a:pt x="1631518" y="5620220"/>
                  </a:lnTo>
                  <a:lnTo>
                    <a:pt x="1678622" y="5616613"/>
                  </a:lnTo>
                  <a:lnTo>
                    <a:pt x="1725307" y="5611609"/>
                  </a:lnTo>
                  <a:lnTo>
                    <a:pt x="1771573" y="5605208"/>
                  </a:lnTo>
                  <a:lnTo>
                    <a:pt x="1817382" y="5597461"/>
                  </a:lnTo>
                  <a:lnTo>
                    <a:pt x="1862734" y="5588355"/>
                  </a:lnTo>
                  <a:lnTo>
                    <a:pt x="1907578" y="5577941"/>
                  </a:lnTo>
                  <a:lnTo>
                    <a:pt x="1951926" y="5566219"/>
                  </a:lnTo>
                  <a:lnTo>
                    <a:pt x="1995728" y="5553214"/>
                  </a:lnTo>
                  <a:lnTo>
                    <a:pt x="2038972" y="5538965"/>
                  </a:lnTo>
                  <a:lnTo>
                    <a:pt x="2081644" y="5523484"/>
                  </a:lnTo>
                  <a:lnTo>
                    <a:pt x="2123719" y="5506771"/>
                  </a:lnTo>
                  <a:lnTo>
                    <a:pt x="2165172" y="5488876"/>
                  </a:lnTo>
                  <a:lnTo>
                    <a:pt x="2205990" y="5469814"/>
                  </a:lnTo>
                  <a:lnTo>
                    <a:pt x="2246147" y="5449595"/>
                  </a:lnTo>
                  <a:lnTo>
                    <a:pt x="2285606" y="5428246"/>
                  </a:lnTo>
                  <a:lnTo>
                    <a:pt x="2324379" y="5405793"/>
                  </a:lnTo>
                  <a:lnTo>
                    <a:pt x="2362416" y="5382247"/>
                  </a:lnTo>
                  <a:lnTo>
                    <a:pt x="2399703" y="5357647"/>
                  </a:lnTo>
                  <a:lnTo>
                    <a:pt x="2436228" y="5331993"/>
                  </a:lnTo>
                  <a:lnTo>
                    <a:pt x="2471966" y="5305310"/>
                  </a:lnTo>
                  <a:lnTo>
                    <a:pt x="2506891" y="5277637"/>
                  </a:lnTo>
                  <a:lnTo>
                    <a:pt x="2540990" y="5248986"/>
                  </a:lnTo>
                  <a:lnTo>
                    <a:pt x="2574226" y="5219370"/>
                  </a:lnTo>
                  <a:lnTo>
                    <a:pt x="2606586" y="5188813"/>
                  </a:lnTo>
                  <a:lnTo>
                    <a:pt x="2638056" y="5157343"/>
                  </a:lnTo>
                  <a:lnTo>
                    <a:pt x="2668613" y="5124983"/>
                  </a:lnTo>
                  <a:lnTo>
                    <a:pt x="2698229" y="5091735"/>
                  </a:lnTo>
                  <a:lnTo>
                    <a:pt x="2726893" y="5057648"/>
                  </a:lnTo>
                  <a:lnTo>
                    <a:pt x="2754566" y="5022723"/>
                  </a:lnTo>
                  <a:lnTo>
                    <a:pt x="2781236" y="4986985"/>
                  </a:lnTo>
                  <a:lnTo>
                    <a:pt x="2806890" y="4950460"/>
                  </a:lnTo>
                  <a:lnTo>
                    <a:pt x="2831490" y="4913173"/>
                  </a:lnTo>
                  <a:lnTo>
                    <a:pt x="2855036" y="4875123"/>
                  </a:lnTo>
                  <a:lnTo>
                    <a:pt x="2877489" y="4836363"/>
                  </a:lnTo>
                  <a:lnTo>
                    <a:pt x="2898838" y="4796891"/>
                  </a:lnTo>
                  <a:lnTo>
                    <a:pt x="2919057" y="4756747"/>
                  </a:lnTo>
                  <a:lnTo>
                    <a:pt x="2938119" y="4715929"/>
                  </a:lnTo>
                  <a:lnTo>
                    <a:pt x="2956014" y="4674476"/>
                  </a:lnTo>
                  <a:lnTo>
                    <a:pt x="2972727" y="4632401"/>
                  </a:lnTo>
                  <a:lnTo>
                    <a:pt x="2988208" y="4589729"/>
                  </a:lnTo>
                  <a:lnTo>
                    <a:pt x="3002470" y="4546473"/>
                  </a:lnTo>
                  <a:lnTo>
                    <a:pt x="3015462" y="4502670"/>
                  </a:lnTo>
                  <a:lnTo>
                    <a:pt x="3027184" y="4458335"/>
                  </a:lnTo>
                  <a:lnTo>
                    <a:pt x="3037598" y="4413478"/>
                  </a:lnTo>
                  <a:lnTo>
                    <a:pt x="3046704" y="4368139"/>
                  </a:lnTo>
                  <a:lnTo>
                    <a:pt x="3054451" y="4322330"/>
                  </a:lnTo>
                  <a:lnTo>
                    <a:pt x="3060852" y="4276064"/>
                  </a:lnTo>
                  <a:lnTo>
                    <a:pt x="3065856" y="4229366"/>
                  </a:lnTo>
                  <a:lnTo>
                    <a:pt x="3069463" y="4182275"/>
                  </a:lnTo>
                  <a:lnTo>
                    <a:pt x="3071647" y="4134789"/>
                  </a:lnTo>
                  <a:lnTo>
                    <a:pt x="3072384" y="4086936"/>
                  </a:lnTo>
                  <a:close/>
                </a:path>
                <a:path w="6470650" h="5623560">
                  <a:moveTo>
                    <a:pt x="6470574" y="0"/>
                  </a:moveTo>
                  <a:lnTo>
                    <a:pt x="2635707" y="0"/>
                  </a:lnTo>
                  <a:lnTo>
                    <a:pt x="2581059" y="113449"/>
                  </a:lnTo>
                  <a:lnTo>
                    <a:pt x="2562428" y="158775"/>
                  </a:lnTo>
                  <a:lnTo>
                    <a:pt x="2544724" y="204558"/>
                  </a:lnTo>
                  <a:lnTo>
                    <a:pt x="2527935" y="250786"/>
                  </a:lnTo>
                  <a:lnTo>
                    <a:pt x="2512072" y="297446"/>
                  </a:lnTo>
                  <a:lnTo>
                    <a:pt x="2497150" y="344538"/>
                  </a:lnTo>
                  <a:lnTo>
                    <a:pt x="2483193" y="392049"/>
                  </a:lnTo>
                  <a:lnTo>
                    <a:pt x="2470188" y="439966"/>
                  </a:lnTo>
                  <a:lnTo>
                    <a:pt x="2458161" y="488276"/>
                  </a:lnTo>
                  <a:lnTo>
                    <a:pt x="2447125" y="536956"/>
                  </a:lnTo>
                  <a:lnTo>
                    <a:pt x="2437092" y="586016"/>
                  </a:lnTo>
                  <a:lnTo>
                    <a:pt x="2428062" y="635444"/>
                  </a:lnTo>
                  <a:lnTo>
                    <a:pt x="2420048" y="685215"/>
                  </a:lnTo>
                  <a:lnTo>
                    <a:pt x="2413076" y="735317"/>
                  </a:lnTo>
                  <a:lnTo>
                    <a:pt x="2407145" y="785749"/>
                  </a:lnTo>
                  <a:lnTo>
                    <a:pt x="2402255" y="836498"/>
                  </a:lnTo>
                  <a:lnTo>
                    <a:pt x="2398445" y="887552"/>
                  </a:lnTo>
                  <a:lnTo>
                    <a:pt x="2395702" y="938898"/>
                  </a:lnTo>
                  <a:lnTo>
                    <a:pt x="2394051" y="990523"/>
                  </a:lnTo>
                  <a:lnTo>
                    <a:pt x="2393505" y="1042416"/>
                  </a:lnTo>
                  <a:lnTo>
                    <a:pt x="2393975" y="1090536"/>
                  </a:lnTo>
                  <a:lnTo>
                    <a:pt x="2395397" y="1138415"/>
                  </a:lnTo>
                  <a:lnTo>
                    <a:pt x="2397747" y="1186040"/>
                  </a:lnTo>
                  <a:lnTo>
                    <a:pt x="2401036" y="1233436"/>
                  </a:lnTo>
                  <a:lnTo>
                    <a:pt x="2405227" y="1280566"/>
                  </a:lnTo>
                  <a:lnTo>
                    <a:pt x="2410345" y="1327429"/>
                  </a:lnTo>
                  <a:lnTo>
                    <a:pt x="2416352" y="1374013"/>
                  </a:lnTo>
                  <a:lnTo>
                    <a:pt x="2423249" y="1420317"/>
                  </a:lnTo>
                  <a:lnTo>
                    <a:pt x="2431034" y="1466316"/>
                  </a:lnTo>
                  <a:lnTo>
                    <a:pt x="2439682" y="1512023"/>
                  </a:lnTo>
                  <a:lnTo>
                    <a:pt x="2449207" y="1557413"/>
                  </a:lnTo>
                  <a:lnTo>
                    <a:pt x="2459583" y="1602486"/>
                  </a:lnTo>
                  <a:lnTo>
                    <a:pt x="2470797" y="1647228"/>
                  </a:lnTo>
                  <a:lnTo>
                    <a:pt x="2482862" y="1691627"/>
                  </a:lnTo>
                  <a:lnTo>
                    <a:pt x="2495753" y="1735683"/>
                  </a:lnTo>
                  <a:lnTo>
                    <a:pt x="2509456" y="1779384"/>
                  </a:lnTo>
                  <a:lnTo>
                    <a:pt x="2523972" y="1822716"/>
                  </a:lnTo>
                  <a:lnTo>
                    <a:pt x="2539301" y="1865680"/>
                  </a:lnTo>
                  <a:lnTo>
                    <a:pt x="2555405" y="1908263"/>
                  </a:lnTo>
                  <a:lnTo>
                    <a:pt x="2572308" y="1950440"/>
                  </a:lnTo>
                  <a:lnTo>
                    <a:pt x="2589987" y="1992223"/>
                  </a:lnTo>
                  <a:lnTo>
                    <a:pt x="2608427" y="2033600"/>
                  </a:lnTo>
                  <a:lnTo>
                    <a:pt x="2627617" y="2074557"/>
                  </a:lnTo>
                  <a:lnTo>
                    <a:pt x="2647569" y="2115083"/>
                  </a:lnTo>
                  <a:lnTo>
                    <a:pt x="2668244" y="2155177"/>
                  </a:lnTo>
                  <a:lnTo>
                    <a:pt x="2689669" y="2194826"/>
                  </a:lnTo>
                  <a:lnTo>
                    <a:pt x="2711805" y="2234019"/>
                  </a:lnTo>
                  <a:lnTo>
                    <a:pt x="2734653" y="2272741"/>
                  </a:lnTo>
                  <a:lnTo>
                    <a:pt x="2758198" y="2310993"/>
                  </a:lnTo>
                  <a:lnTo>
                    <a:pt x="2782455" y="2348776"/>
                  </a:lnTo>
                  <a:lnTo>
                    <a:pt x="2807385" y="2386050"/>
                  </a:lnTo>
                  <a:lnTo>
                    <a:pt x="2833001" y="2422842"/>
                  </a:lnTo>
                  <a:lnTo>
                    <a:pt x="2859278" y="2459126"/>
                  </a:lnTo>
                  <a:lnTo>
                    <a:pt x="2886227" y="2494877"/>
                  </a:lnTo>
                  <a:lnTo>
                    <a:pt x="2913811" y="2530119"/>
                  </a:lnTo>
                  <a:lnTo>
                    <a:pt x="2942044" y="2564815"/>
                  </a:lnTo>
                  <a:lnTo>
                    <a:pt x="2970911" y="2598978"/>
                  </a:lnTo>
                  <a:lnTo>
                    <a:pt x="3000400" y="2632583"/>
                  </a:lnTo>
                  <a:lnTo>
                    <a:pt x="3030499" y="2665628"/>
                  </a:lnTo>
                  <a:lnTo>
                    <a:pt x="3061208" y="2698102"/>
                  </a:lnTo>
                  <a:lnTo>
                    <a:pt x="3092513" y="2729992"/>
                  </a:lnTo>
                  <a:lnTo>
                    <a:pt x="3124403" y="2761297"/>
                  </a:lnTo>
                  <a:lnTo>
                    <a:pt x="3156877" y="2792006"/>
                  </a:lnTo>
                  <a:lnTo>
                    <a:pt x="3189922" y="2822105"/>
                  </a:lnTo>
                  <a:lnTo>
                    <a:pt x="3223526" y="2851594"/>
                  </a:lnTo>
                  <a:lnTo>
                    <a:pt x="3257689" y="2880461"/>
                  </a:lnTo>
                  <a:lnTo>
                    <a:pt x="3292386" y="2908693"/>
                  </a:lnTo>
                  <a:lnTo>
                    <a:pt x="3327628" y="2936278"/>
                  </a:lnTo>
                  <a:lnTo>
                    <a:pt x="3363379" y="2963227"/>
                  </a:lnTo>
                  <a:lnTo>
                    <a:pt x="3399663" y="2989503"/>
                  </a:lnTo>
                  <a:lnTo>
                    <a:pt x="3436455" y="3015119"/>
                  </a:lnTo>
                  <a:lnTo>
                    <a:pt x="3473729" y="3040049"/>
                  </a:lnTo>
                  <a:lnTo>
                    <a:pt x="3511512" y="3064306"/>
                  </a:lnTo>
                  <a:lnTo>
                    <a:pt x="3549764" y="3087852"/>
                  </a:lnTo>
                  <a:lnTo>
                    <a:pt x="3588486" y="3110700"/>
                  </a:lnTo>
                  <a:lnTo>
                    <a:pt x="3627678" y="3132836"/>
                  </a:lnTo>
                  <a:lnTo>
                    <a:pt x="3667328" y="3154261"/>
                  </a:lnTo>
                  <a:lnTo>
                    <a:pt x="3707422" y="3174936"/>
                  </a:lnTo>
                  <a:lnTo>
                    <a:pt x="3747947" y="3194888"/>
                  </a:lnTo>
                  <a:lnTo>
                    <a:pt x="3788905" y="3214078"/>
                  </a:lnTo>
                  <a:lnTo>
                    <a:pt x="3830282" y="3232518"/>
                  </a:lnTo>
                  <a:lnTo>
                    <a:pt x="3872065" y="3250196"/>
                  </a:lnTo>
                  <a:lnTo>
                    <a:pt x="3914241" y="3267100"/>
                  </a:lnTo>
                  <a:lnTo>
                    <a:pt x="3956824" y="3283204"/>
                  </a:lnTo>
                  <a:lnTo>
                    <a:pt x="3999788" y="3298533"/>
                  </a:lnTo>
                  <a:lnTo>
                    <a:pt x="4043121" y="3313049"/>
                  </a:lnTo>
                  <a:lnTo>
                    <a:pt x="4086822" y="3326752"/>
                  </a:lnTo>
                  <a:lnTo>
                    <a:pt x="4130878" y="3339642"/>
                  </a:lnTo>
                  <a:lnTo>
                    <a:pt x="4175277" y="3351707"/>
                  </a:lnTo>
                  <a:lnTo>
                    <a:pt x="4220019" y="3362922"/>
                  </a:lnTo>
                  <a:lnTo>
                    <a:pt x="4265092" y="3373297"/>
                  </a:lnTo>
                  <a:lnTo>
                    <a:pt x="4310481" y="3382822"/>
                  </a:lnTo>
                  <a:lnTo>
                    <a:pt x="4356189" y="3391471"/>
                  </a:lnTo>
                  <a:lnTo>
                    <a:pt x="4402188" y="3399256"/>
                  </a:lnTo>
                  <a:lnTo>
                    <a:pt x="4448492" y="3406152"/>
                  </a:lnTo>
                  <a:lnTo>
                    <a:pt x="4495076" y="3412159"/>
                  </a:lnTo>
                  <a:lnTo>
                    <a:pt x="4541939" y="3417278"/>
                  </a:lnTo>
                  <a:lnTo>
                    <a:pt x="4589069" y="3421469"/>
                  </a:lnTo>
                  <a:lnTo>
                    <a:pt x="4636465" y="3424758"/>
                  </a:lnTo>
                  <a:lnTo>
                    <a:pt x="4684090" y="3427107"/>
                  </a:lnTo>
                  <a:lnTo>
                    <a:pt x="4731969" y="3428530"/>
                  </a:lnTo>
                  <a:lnTo>
                    <a:pt x="4780089" y="3429000"/>
                  </a:lnTo>
                  <a:lnTo>
                    <a:pt x="4831981" y="3428454"/>
                  </a:lnTo>
                  <a:lnTo>
                    <a:pt x="4883607" y="3426803"/>
                  </a:lnTo>
                  <a:lnTo>
                    <a:pt x="4934953" y="3424059"/>
                  </a:lnTo>
                  <a:lnTo>
                    <a:pt x="4986007" y="3420249"/>
                  </a:lnTo>
                  <a:lnTo>
                    <a:pt x="5036756" y="3415360"/>
                  </a:lnTo>
                  <a:lnTo>
                    <a:pt x="5087188" y="3409429"/>
                  </a:lnTo>
                  <a:lnTo>
                    <a:pt x="5137302" y="3402457"/>
                  </a:lnTo>
                  <a:lnTo>
                    <a:pt x="5187073" y="3394443"/>
                  </a:lnTo>
                  <a:lnTo>
                    <a:pt x="5236489" y="3385413"/>
                  </a:lnTo>
                  <a:lnTo>
                    <a:pt x="5285549" y="3375368"/>
                  </a:lnTo>
                  <a:lnTo>
                    <a:pt x="5334241" y="3364331"/>
                  </a:lnTo>
                  <a:lnTo>
                    <a:pt x="5382552" y="3352317"/>
                  </a:lnTo>
                  <a:lnTo>
                    <a:pt x="5430456" y="3339312"/>
                  </a:lnTo>
                  <a:lnTo>
                    <a:pt x="5477967" y="3325355"/>
                  </a:lnTo>
                  <a:lnTo>
                    <a:pt x="5525059" y="3310432"/>
                  </a:lnTo>
                  <a:lnTo>
                    <a:pt x="5571731" y="3294570"/>
                  </a:lnTo>
                  <a:lnTo>
                    <a:pt x="5617959" y="3277781"/>
                  </a:lnTo>
                  <a:lnTo>
                    <a:pt x="5663730" y="3260077"/>
                  </a:lnTo>
                  <a:lnTo>
                    <a:pt x="5709056" y="3241459"/>
                  </a:lnTo>
                  <a:lnTo>
                    <a:pt x="5753900" y="3221939"/>
                  </a:lnTo>
                  <a:lnTo>
                    <a:pt x="5798261" y="3201543"/>
                  </a:lnTo>
                  <a:lnTo>
                    <a:pt x="5842127" y="3180257"/>
                  </a:lnTo>
                  <a:lnTo>
                    <a:pt x="5885497" y="3158121"/>
                  </a:lnTo>
                  <a:lnTo>
                    <a:pt x="5928334" y="3135122"/>
                  </a:lnTo>
                  <a:lnTo>
                    <a:pt x="5970651" y="3111296"/>
                  </a:lnTo>
                  <a:lnTo>
                    <a:pt x="6012434" y="3086633"/>
                  </a:lnTo>
                  <a:lnTo>
                    <a:pt x="6053658" y="3061144"/>
                  </a:lnTo>
                  <a:lnTo>
                    <a:pt x="6094336" y="3034855"/>
                  </a:lnTo>
                  <a:lnTo>
                    <a:pt x="6134430" y="3007766"/>
                  </a:lnTo>
                  <a:lnTo>
                    <a:pt x="6173940" y="2979890"/>
                  </a:lnTo>
                  <a:lnTo>
                    <a:pt x="6212852" y="2951251"/>
                  </a:lnTo>
                  <a:lnTo>
                    <a:pt x="6251156" y="2921838"/>
                  </a:lnTo>
                  <a:lnTo>
                    <a:pt x="6288849" y="2891675"/>
                  </a:lnTo>
                  <a:lnTo>
                    <a:pt x="6325921" y="2860776"/>
                  </a:lnTo>
                  <a:lnTo>
                    <a:pt x="6362344" y="2829141"/>
                  </a:lnTo>
                  <a:lnTo>
                    <a:pt x="6398107" y="2796794"/>
                  </a:lnTo>
                  <a:lnTo>
                    <a:pt x="6433223" y="2763736"/>
                  </a:lnTo>
                  <a:lnTo>
                    <a:pt x="6467665" y="2729979"/>
                  </a:lnTo>
                  <a:lnTo>
                    <a:pt x="6470574" y="2726779"/>
                  </a:lnTo>
                  <a:lnTo>
                    <a:pt x="6470574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86018" y="2715336"/>
              <a:ext cx="2743111" cy="2743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78622" y="0"/>
              <a:ext cx="3913378" cy="32815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3158" y="4604080"/>
              <a:ext cx="4281170" cy="2254250"/>
            </a:xfrm>
            <a:custGeom>
              <a:avLst/>
              <a:gdLst/>
              <a:ahLst/>
              <a:cxnLst/>
              <a:rect l="l" t="t" r="r" b="b"/>
              <a:pathLst>
                <a:path w="4281170" h="2254250">
                  <a:moveTo>
                    <a:pt x="2140559" y="0"/>
                  </a:moveTo>
                  <a:lnTo>
                    <a:pt x="2092104" y="537"/>
                  </a:lnTo>
                  <a:lnTo>
                    <a:pt x="2043912" y="2142"/>
                  </a:lnTo>
                  <a:lnTo>
                    <a:pt x="1995994" y="4804"/>
                  </a:lnTo>
                  <a:lnTo>
                    <a:pt x="1948363" y="8511"/>
                  </a:lnTo>
                  <a:lnTo>
                    <a:pt x="1901029" y="13251"/>
                  </a:lnTo>
                  <a:lnTo>
                    <a:pt x="1854004" y="19014"/>
                  </a:lnTo>
                  <a:lnTo>
                    <a:pt x="1807298" y="25788"/>
                  </a:lnTo>
                  <a:lnTo>
                    <a:pt x="1760924" y="33562"/>
                  </a:lnTo>
                  <a:lnTo>
                    <a:pt x="1714893" y="42324"/>
                  </a:lnTo>
                  <a:lnTo>
                    <a:pt x="1669215" y="52063"/>
                  </a:lnTo>
                  <a:lnTo>
                    <a:pt x="1623903" y="62768"/>
                  </a:lnTo>
                  <a:lnTo>
                    <a:pt x="1578968" y="74428"/>
                  </a:lnTo>
                  <a:lnTo>
                    <a:pt x="1534420" y="87030"/>
                  </a:lnTo>
                  <a:lnTo>
                    <a:pt x="1490272" y="100564"/>
                  </a:lnTo>
                  <a:lnTo>
                    <a:pt x="1446534" y="115019"/>
                  </a:lnTo>
                  <a:lnTo>
                    <a:pt x="1403218" y="130383"/>
                  </a:lnTo>
                  <a:lnTo>
                    <a:pt x="1360336" y="146644"/>
                  </a:lnTo>
                  <a:lnTo>
                    <a:pt x="1317898" y="163792"/>
                  </a:lnTo>
                  <a:lnTo>
                    <a:pt x="1275916" y="181815"/>
                  </a:lnTo>
                  <a:lnTo>
                    <a:pt x="1234401" y="200702"/>
                  </a:lnTo>
                  <a:lnTo>
                    <a:pt x="1193365" y="220441"/>
                  </a:lnTo>
                  <a:lnTo>
                    <a:pt x="1152819" y="241022"/>
                  </a:lnTo>
                  <a:lnTo>
                    <a:pt x="1112774" y="262432"/>
                  </a:lnTo>
                  <a:lnTo>
                    <a:pt x="1073242" y="284661"/>
                  </a:lnTo>
                  <a:lnTo>
                    <a:pt x="1034234" y="307696"/>
                  </a:lnTo>
                  <a:lnTo>
                    <a:pt x="995760" y="331528"/>
                  </a:lnTo>
                  <a:lnTo>
                    <a:pt x="957834" y="356144"/>
                  </a:lnTo>
                  <a:lnTo>
                    <a:pt x="920465" y="381533"/>
                  </a:lnTo>
                  <a:lnTo>
                    <a:pt x="883666" y="407685"/>
                  </a:lnTo>
                  <a:lnTo>
                    <a:pt x="847447" y="434586"/>
                  </a:lnTo>
                  <a:lnTo>
                    <a:pt x="811820" y="462227"/>
                  </a:lnTo>
                  <a:lnTo>
                    <a:pt x="776796" y="490596"/>
                  </a:lnTo>
                  <a:lnTo>
                    <a:pt x="742387" y="519681"/>
                  </a:lnTo>
                  <a:lnTo>
                    <a:pt x="708603" y="549471"/>
                  </a:lnTo>
                  <a:lnTo>
                    <a:pt x="675457" y="579955"/>
                  </a:lnTo>
                  <a:lnTo>
                    <a:pt x="642959" y="611122"/>
                  </a:lnTo>
                  <a:lnTo>
                    <a:pt x="611122" y="642959"/>
                  </a:lnTo>
                  <a:lnTo>
                    <a:pt x="579955" y="675457"/>
                  </a:lnTo>
                  <a:lnTo>
                    <a:pt x="549471" y="708603"/>
                  </a:lnTo>
                  <a:lnTo>
                    <a:pt x="519680" y="742387"/>
                  </a:lnTo>
                  <a:lnTo>
                    <a:pt x="490595" y="776796"/>
                  </a:lnTo>
                  <a:lnTo>
                    <a:pt x="462227" y="811820"/>
                  </a:lnTo>
                  <a:lnTo>
                    <a:pt x="434586" y="847447"/>
                  </a:lnTo>
                  <a:lnTo>
                    <a:pt x="407684" y="883666"/>
                  </a:lnTo>
                  <a:lnTo>
                    <a:pt x="381533" y="920465"/>
                  </a:lnTo>
                  <a:lnTo>
                    <a:pt x="356144" y="957834"/>
                  </a:lnTo>
                  <a:lnTo>
                    <a:pt x="331528" y="995761"/>
                  </a:lnTo>
                  <a:lnTo>
                    <a:pt x="307696" y="1034234"/>
                  </a:lnTo>
                  <a:lnTo>
                    <a:pt x="284661" y="1073242"/>
                  </a:lnTo>
                  <a:lnTo>
                    <a:pt x="262432" y="1112775"/>
                  </a:lnTo>
                  <a:lnTo>
                    <a:pt x="241022" y="1152820"/>
                  </a:lnTo>
                  <a:lnTo>
                    <a:pt x="220441" y="1193366"/>
                  </a:lnTo>
                  <a:lnTo>
                    <a:pt x="200702" y="1234402"/>
                  </a:lnTo>
                  <a:lnTo>
                    <a:pt x="181815" y="1275917"/>
                  </a:lnTo>
                  <a:lnTo>
                    <a:pt x="163792" y="1317898"/>
                  </a:lnTo>
                  <a:lnTo>
                    <a:pt x="146644" y="1360336"/>
                  </a:lnTo>
                  <a:lnTo>
                    <a:pt x="130383" y="1403219"/>
                  </a:lnTo>
                  <a:lnTo>
                    <a:pt x="115019" y="1446535"/>
                  </a:lnTo>
                  <a:lnTo>
                    <a:pt x="100564" y="1490272"/>
                  </a:lnTo>
                  <a:lnTo>
                    <a:pt x="87030" y="1534421"/>
                  </a:lnTo>
                  <a:lnTo>
                    <a:pt x="74428" y="1578968"/>
                  </a:lnTo>
                  <a:lnTo>
                    <a:pt x="62768" y="1623904"/>
                  </a:lnTo>
                  <a:lnTo>
                    <a:pt x="52063" y="1669216"/>
                  </a:lnTo>
                  <a:lnTo>
                    <a:pt x="42324" y="1714894"/>
                  </a:lnTo>
                  <a:lnTo>
                    <a:pt x="33562" y="1760925"/>
                  </a:lnTo>
                  <a:lnTo>
                    <a:pt x="25788" y="1807299"/>
                  </a:lnTo>
                  <a:lnTo>
                    <a:pt x="19014" y="1854005"/>
                  </a:lnTo>
                  <a:lnTo>
                    <a:pt x="13251" y="1901030"/>
                  </a:lnTo>
                  <a:lnTo>
                    <a:pt x="8511" y="1948364"/>
                  </a:lnTo>
                  <a:lnTo>
                    <a:pt x="4804" y="1995995"/>
                  </a:lnTo>
                  <a:lnTo>
                    <a:pt x="2142" y="2043913"/>
                  </a:lnTo>
                  <a:lnTo>
                    <a:pt x="537" y="2092105"/>
                  </a:lnTo>
                  <a:lnTo>
                    <a:pt x="0" y="2140560"/>
                  </a:lnTo>
                  <a:lnTo>
                    <a:pt x="5727" y="2253917"/>
                  </a:lnTo>
                  <a:lnTo>
                    <a:pt x="4275391" y="2253917"/>
                  </a:lnTo>
                  <a:lnTo>
                    <a:pt x="4281119" y="2140560"/>
                  </a:lnTo>
                  <a:lnTo>
                    <a:pt x="4280581" y="2092105"/>
                  </a:lnTo>
                  <a:lnTo>
                    <a:pt x="4278976" y="2043913"/>
                  </a:lnTo>
                  <a:lnTo>
                    <a:pt x="4276314" y="1995995"/>
                  </a:lnTo>
                  <a:lnTo>
                    <a:pt x="4272607" y="1948364"/>
                  </a:lnTo>
                  <a:lnTo>
                    <a:pt x="4267867" y="1901030"/>
                  </a:lnTo>
                  <a:lnTo>
                    <a:pt x="4262104" y="1854005"/>
                  </a:lnTo>
                  <a:lnTo>
                    <a:pt x="4255330" y="1807299"/>
                  </a:lnTo>
                  <a:lnTo>
                    <a:pt x="4247556" y="1760925"/>
                  </a:lnTo>
                  <a:lnTo>
                    <a:pt x="4238794" y="1714894"/>
                  </a:lnTo>
                  <a:lnTo>
                    <a:pt x="4229055" y="1669216"/>
                  </a:lnTo>
                  <a:lnTo>
                    <a:pt x="4218350" y="1623904"/>
                  </a:lnTo>
                  <a:lnTo>
                    <a:pt x="4206691" y="1578968"/>
                  </a:lnTo>
                  <a:lnTo>
                    <a:pt x="4194088" y="1534421"/>
                  </a:lnTo>
                  <a:lnTo>
                    <a:pt x="4180554" y="1490272"/>
                  </a:lnTo>
                  <a:lnTo>
                    <a:pt x="4166099" y="1446535"/>
                  </a:lnTo>
                  <a:lnTo>
                    <a:pt x="4150736" y="1403219"/>
                  </a:lnTo>
                  <a:lnTo>
                    <a:pt x="4134474" y="1360336"/>
                  </a:lnTo>
                  <a:lnTo>
                    <a:pt x="4117326" y="1317898"/>
                  </a:lnTo>
                  <a:lnTo>
                    <a:pt x="4099303" y="1275917"/>
                  </a:lnTo>
                  <a:lnTo>
                    <a:pt x="4080416" y="1234402"/>
                  </a:lnTo>
                  <a:lnTo>
                    <a:pt x="4060677" y="1193366"/>
                  </a:lnTo>
                  <a:lnTo>
                    <a:pt x="4040097" y="1152820"/>
                  </a:lnTo>
                  <a:lnTo>
                    <a:pt x="4018686" y="1112775"/>
                  </a:lnTo>
                  <a:lnTo>
                    <a:pt x="3996458" y="1073242"/>
                  </a:lnTo>
                  <a:lnTo>
                    <a:pt x="3973422" y="1034234"/>
                  </a:lnTo>
                  <a:lnTo>
                    <a:pt x="3949590" y="995761"/>
                  </a:lnTo>
                  <a:lnTo>
                    <a:pt x="3924974" y="957834"/>
                  </a:lnTo>
                  <a:lnTo>
                    <a:pt x="3899585" y="920465"/>
                  </a:lnTo>
                  <a:lnTo>
                    <a:pt x="3873434" y="883666"/>
                  </a:lnTo>
                  <a:lnTo>
                    <a:pt x="3846532" y="847447"/>
                  </a:lnTo>
                  <a:lnTo>
                    <a:pt x="3818891" y="811820"/>
                  </a:lnTo>
                  <a:lnTo>
                    <a:pt x="3790523" y="776796"/>
                  </a:lnTo>
                  <a:lnTo>
                    <a:pt x="3761438" y="742387"/>
                  </a:lnTo>
                  <a:lnTo>
                    <a:pt x="3731647" y="708603"/>
                  </a:lnTo>
                  <a:lnTo>
                    <a:pt x="3701163" y="675457"/>
                  </a:lnTo>
                  <a:lnTo>
                    <a:pt x="3669997" y="642959"/>
                  </a:lnTo>
                  <a:lnTo>
                    <a:pt x="3638159" y="611122"/>
                  </a:lnTo>
                  <a:lnTo>
                    <a:pt x="3605661" y="579955"/>
                  </a:lnTo>
                  <a:lnTo>
                    <a:pt x="3572515" y="549471"/>
                  </a:lnTo>
                  <a:lnTo>
                    <a:pt x="3538732" y="519681"/>
                  </a:lnTo>
                  <a:lnTo>
                    <a:pt x="3504322" y="490596"/>
                  </a:lnTo>
                  <a:lnTo>
                    <a:pt x="3469298" y="462227"/>
                  </a:lnTo>
                  <a:lnTo>
                    <a:pt x="3433671" y="434586"/>
                  </a:lnTo>
                  <a:lnTo>
                    <a:pt x="3397453" y="407685"/>
                  </a:lnTo>
                  <a:lnTo>
                    <a:pt x="3360653" y="381533"/>
                  </a:lnTo>
                  <a:lnTo>
                    <a:pt x="3323284" y="356144"/>
                  </a:lnTo>
                  <a:lnTo>
                    <a:pt x="3285358" y="331528"/>
                  </a:lnTo>
                  <a:lnTo>
                    <a:pt x="3246885" y="307696"/>
                  </a:lnTo>
                  <a:lnTo>
                    <a:pt x="3207876" y="284661"/>
                  </a:lnTo>
                  <a:lnTo>
                    <a:pt x="3168344" y="262432"/>
                  </a:lnTo>
                  <a:lnTo>
                    <a:pt x="3128299" y="241022"/>
                  </a:lnTo>
                  <a:lnTo>
                    <a:pt x="3087753" y="220441"/>
                  </a:lnTo>
                  <a:lnTo>
                    <a:pt x="3046717" y="200702"/>
                  </a:lnTo>
                  <a:lnTo>
                    <a:pt x="3005202" y="181815"/>
                  </a:lnTo>
                  <a:lnTo>
                    <a:pt x="2963220" y="163792"/>
                  </a:lnTo>
                  <a:lnTo>
                    <a:pt x="2920782" y="146644"/>
                  </a:lnTo>
                  <a:lnTo>
                    <a:pt x="2877900" y="130383"/>
                  </a:lnTo>
                  <a:lnTo>
                    <a:pt x="2834584" y="115019"/>
                  </a:lnTo>
                  <a:lnTo>
                    <a:pt x="2790846" y="100564"/>
                  </a:lnTo>
                  <a:lnTo>
                    <a:pt x="2746698" y="87030"/>
                  </a:lnTo>
                  <a:lnTo>
                    <a:pt x="2702151" y="74428"/>
                  </a:lnTo>
                  <a:lnTo>
                    <a:pt x="2657215" y="62768"/>
                  </a:lnTo>
                  <a:lnTo>
                    <a:pt x="2611903" y="52063"/>
                  </a:lnTo>
                  <a:lnTo>
                    <a:pt x="2566225" y="42324"/>
                  </a:lnTo>
                  <a:lnTo>
                    <a:pt x="2520194" y="33562"/>
                  </a:lnTo>
                  <a:lnTo>
                    <a:pt x="2473820" y="25788"/>
                  </a:lnTo>
                  <a:lnTo>
                    <a:pt x="2427115" y="19014"/>
                  </a:lnTo>
                  <a:lnTo>
                    <a:pt x="2380089" y="13251"/>
                  </a:lnTo>
                  <a:lnTo>
                    <a:pt x="2332755" y="8511"/>
                  </a:lnTo>
                  <a:lnTo>
                    <a:pt x="2285124" y="4804"/>
                  </a:lnTo>
                  <a:lnTo>
                    <a:pt x="2237206" y="2142"/>
                  </a:lnTo>
                  <a:lnTo>
                    <a:pt x="2189014" y="537"/>
                  </a:lnTo>
                  <a:lnTo>
                    <a:pt x="2140559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18614" y="4769535"/>
              <a:ext cx="3950207" cy="20884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48369" y="3966832"/>
              <a:ext cx="3340100" cy="2891790"/>
            </a:xfrm>
            <a:custGeom>
              <a:avLst/>
              <a:gdLst/>
              <a:ahLst/>
              <a:cxnLst/>
              <a:rect l="l" t="t" r="r" b="b"/>
              <a:pathLst>
                <a:path w="3340100" h="2891790">
                  <a:moveTo>
                    <a:pt x="2002536" y="0"/>
                  </a:moveTo>
                  <a:lnTo>
                    <a:pt x="1954584" y="562"/>
                  </a:lnTo>
                  <a:lnTo>
                    <a:pt x="1906909" y="2243"/>
                  </a:lnTo>
                  <a:lnTo>
                    <a:pt x="1859523" y="5027"/>
                  </a:lnTo>
                  <a:lnTo>
                    <a:pt x="1812438" y="8905"/>
                  </a:lnTo>
                  <a:lnTo>
                    <a:pt x="1765668" y="13861"/>
                  </a:lnTo>
                  <a:lnTo>
                    <a:pt x="1719224" y="19885"/>
                  </a:lnTo>
                  <a:lnTo>
                    <a:pt x="1673120" y="26964"/>
                  </a:lnTo>
                  <a:lnTo>
                    <a:pt x="1627367" y="35085"/>
                  </a:lnTo>
                  <a:lnTo>
                    <a:pt x="1581978" y="44235"/>
                  </a:lnTo>
                  <a:lnTo>
                    <a:pt x="1536967" y="54402"/>
                  </a:lnTo>
                  <a:lnTo>
                    <a:pt x="1492344" y="65573"/>
                  </a:lnTo>
                  <a:lnTo>
                    <a:pt x="1448124" y="77736"/>
                  </a:lnTo>
                  <a:lnTo>
                    <a:pt x="1404318" y="90879"/>
                  </a:lnTo>
                  <a:lnTo>
                    <a:pt x="1360940" y="104988"/>
                  </a:lnTo>
                  <a:lnTo>
                    <a:pt x="1318000" y="120051"/>
                  </a:lnTo>
                  <a:lnTo>
                    <a:pt x="1275513" y="136056"/>
                  </a:lnTo>
                  <a:lnTo>
                    <a:pt x="1233491" y="152990"/>
                  </a:lnTo>
                  <a:lnTo>
                    <a:pt x="1191946" y="170841"/>
                  </a:lnTo>
                  <a:lnTo>
                    <a:pt x="1150891" y="189595"/>
                  </a:lnTo>
                  <a:lnTo>
                    <a:pt x="1110338" y="209241"/>
                  </a:lnTo>
                  <a:lnTo>
                    <a:pt x="1070300" y="229766"/>
                  </a:lnTo>
                  <a:lnTo>
                    <a:pt x="1030789" y="251157"/>
                  </a:lnTo>
                  <a:lnTo>
                    <a:pt x="991819" y="273402"/>
                  </a:lnTo>
                  <a:lnTo>
                    <a:pt x="953401" y="296488"/>
                  </a:lnTo>
                  <a:lnTo>
                    <a:pt x="915548" y="320403"/>
                  </a:lnTo>
                  <a:lnTo>
                    <a:pt x="878273" y="345134"/>
                  </a:lnTo>
                  <a:lnTo>
                    <a:pt x="841588" y="370669"/>
                  </a:lnTo>
                  <a:lnTo>
                    <a:pt x="805505" y="396994"/>
                  </a:lnTo>
                  <a:lnTo>
                    <a:pt x="770038" y="424098"/>
                  </a:lnTo>
                  <a:lnTo>
                    <a:pt x="735199" y="451968"/>
                  </a:lnTo>
                  <a:lnTo>
                    <a:pt x="701001" y="480591"/>
                  </a:lnTo>
                  <a:lnTo>
                    <a:pt x="667455" y="509956"/>
                  </a:lnTo>
                  <a:lnTo>
                    <a:pt x="634575" y="540048"/>
                  </a:lnTo>
                  <a:lnTo>
                    <a:pt x="602373" y="570856"/>
                  </a:lnTo>
                  <a:lnTo>
                    <a:pt x="570861" y="602367"/>
                  </a:lnTo>
                  <a:lnTo>
                    <a:pt x="540053" y="634569"/>
                  </a:lnTo>
                  <a:lnTo>
                    <a:pt x="509960" y="667449"/>
                  </a:lnTo>
                  <a:lnTo>
                    <a:pt x="480596" y="700995"/>
                  </a:lnTo>
                  <a:lnTo>
                    <a:pt x="451973" y="735193"/>
                  </a:lnTo>
                  <a:lnTo>
                    <a:pt x="424102" y="770032"/>
                  </a:lnTo>
                  <a:lnTo>
                    <a:pt x="396998" y="805499"/>
                  </a:lnTo>
                  <a:lnTo>
                    <a:pt x="370672" y="841581"/>
                  </a:lnTo>
                  <a:lnTo>
                    <a:pt x="345138" y="878266"/>
                  </a:lnTo>
                  <a:lnTo>
                    <a:pt x="320407" y="915541"/>
                  </a:lnTo>
                  <a:lnTo>
                    <a:pt x="296491" y="953394"/>
                  </a:lnTo>
                  <a:lnTo>
                    <a:pt x="273405" y="991812"/>
                  </a:lnTo>
                  <a:lnTo>
                    <a:pt x="251160" y="1030782"/>
                  </a:lnTo>
                  <a:lnTo>
                    <a:pt x="229769" y="1070293"/>
                  </a:lnTo>
                  <a:lnTo>
                    <a:pt x="209244" y="1110331"/>
                  </a:lnTo>
                  <a:lnTo>
                    <a:pt x="189597" y="1150884"/>
                  </a:lnTo>
                  <a:lnTo>
                    <a:pt x="170843" y="1191939"/>
                  </a:lnTo>
                  <a:lnTo>
                    <a:pt x="152992" y="1233484"/>
                  </a:lnTo>
                  <a:lnTo>
                    <a:pt x="136058" y="1275506"/>
                  </a:lnTo>
                  <a:lnTo>
                    <a:pt x="120053" y="1317993"/>
                  </a:lnTo>
                  <a:lnTo>
                    <a:pt x="104989" y="1360933"/>
                  </a:lnTo>
                  <a:lnTo>
                    <a:pt x="90880" y="1404312"/>
                  </a:lnTo>
                  <a:lnTo>
                    <a:pt x="77737" y="1448117"/>
                  </a:lnTo>
                  <a:lnTo>
                    <a:pt x="65574" y="1492338"/>
                  </a:lnTo>
                  <a:lnTo>
                    <a:pt x="54402" y="1536960"/>
                  </a:lnTo>
                  <a:lnTo>
                    <a:pt x="44235" y="1581972"/>
                  </a:lnTo>
                  <a:lnTo>
                    <a:pt x="35085" y="1627361"/>
                  </a:lnTo>
                  <a:lnTo>
                    <a:pt x="26964" y="1673114"/>
                  </a:lnTo>
                  <a:lnTo>
                    <a:pt x="19886" y="1719219"/>
                  </a:lnTo>
                  <a:lnTo>
                    <a:pt x="13862" y="1765663"/>
                  </a:lnTo>
                  <a:lnTo>
                    <a:pt x="8905" y="1812433"/>
                  </a:lnTo>
                  <a:lnTo>
                    <a:pt x="5028" y="1859518"/>
                  </a:lnTo>
                  <a:lnTo>
                    <a:pt x="2243" y="1906904"/>
                  </a:lnTo>
                  <a:lnTo>
                    <a:pt x="562" y="1954580"/>
                  </a:lnTo>
                  <a:lnTo>
                    <a:pt x="0" y="2002532"/>
                  </a:lnTo>
                  <a:lnTo>
                    <a:pt x="654" y="2054218"/>
                  </a:lnTo>
                  <a:lnTo>
                    <a:pt x="2605" y="2105582"/>
                  </a:lnTo>
                  <a:lnTo>
                    <a:pt x="5838" y="2156607"/>
                  </a:lnTo>
                  <a:lnTo>
                    <a:pt x="10338" y="2207279"/>
                  </a:lnTo>
                  <a:lnTo>
                    <a:pt x="16088" y="2257581"/>
                  </a:lnTo>
                  <a:lnTo>
                    <a:pt x="23072" y="2307498"/>
                  </a:lnTo>
                  <a:lnTo>
                    <a:pt x="31276" y="2357013"/>
                  </a:lnTo>
                  <a:lnTo>
                    <a:pt x="40682" y="2406112"/>
                  </a:lnTo>
                  <a:lnTo>
                    <a:pt x="51277" y="2454778"/>
                  </a:lnTo>
                  <a:lnTo>
                    <a:pt x="63042" y="2502996"/>
                  </a:lnTo>
                  <a:lnTo>
                    <a:pt x="75964" y="2550750"/>
                  </a:lnTo>
                  <a:lnTo>
                    <a:pt x="90027" y="2598025"/>
                  </a:lnTo>
                  <a:lnTo>
                    <a:pt x="105214" y="2644803"/>
                  </a:lnTo>
                  <a:lnTo>
                    <a:pt x="121510" y="2691071"/>
                  </a:lnTo>
                  <a:lnTo>
                    <a:pt x="138899" y="2736811"/>
                  </a:lnTo>
                  <a:lnTo>
                    <a:pt x="157365" y="2782009"/>
                  </a:lnTo>
                  <a:lnTo>
                    <a:pt x="209956" y="2891168"/>
                  </a:lnTo>
                  <a:lnTo>
                    <a:pt x="3339960" y="2891168"/>
                  </a:lnTo>
                  <a:lnTo>
                    <a:pt x="3339960" y="515099"/>
                  </a:lnTo>
                  <a:lnTo>
                    <a:pt x="3276333" y="457276"/>
                  </a:lnTo>
                  <a:lnTo>
                    <a:pt x="3238874" y="427107"/>
                  </a:lnTo>
                  <a:lnTo>
                    <a:pt x="3200684" y="397827"/>
                  </a:lnTo>
                  <a:lnTo>
                    <a:pt x="3161778" y="369451"/>
                  </a:lnTo>
                  <a:lnTo>
                    <a:pt x="3122172" y="341996"/>
                  </a:lnTo>
                  <a:lnTo>
                    <a:pt x="3081882" y="315476"/>
                  </a:lnTo>
                  <a:lnTo>
                    <a:pt x="3040923" y="289908"/>
                  </a:lnTo>
                  <a:lnTo>
                    <a:pt x="2999312" y="265308"/>
                  </a:lnTo>
                  <a:lnTo>
                    <a:pt x="2957063" y="241690"/>
                  </a:lnTo>
                  <a:lnTo>
                    <a:pt x="2914193" y="219071"/>
                  </a:lnTo>
                  <a:lnTo>
                    <a:pt x="2870718" y="197467"/>
                  </a:lnTo>
                  <a:lnTo>
                    <a:pt x="2826652" y="176893"/>
                  </a:lnTo>
                  <a:lnTo>
                    <a:pt x="2782013" y="157365"/>
                  </a:lnTo>
                  <a:lnTo>
                    <a:pt x="2736815" y="138899"/>
                  </a:lnTo>
                  <a:lnTo>
                    <a:pt x="2691074" y="121510"/>
                  </a:lnTo>
                  <a:lnTo>
                    <a:pt x="2644806" y="105214"/>
                  </a:lnTo>
                  <a:lnTo>
                    <a:pt x="2598028" y="90027"/>
                  </a:lnTo>
                  <a:lnTo>
                    <a:pt x="2550753" y="75965"/>
                  </a:lnTo>
                  <a:lnTo>
                    <a:pt x="2502999" y="63043"/>
                  </a:lnTo>
                  <a:lnTo>
                    <a:pt x="2454781" y="51277"/>
                  </a:lnTo>
                  <a:lnTo>
                    <a:pt x="2406115" y="40683"/>
                  </a:lnTo>
                  <a:lnTo>
                    <a:pt x="2357016" y="31276"/>
                  </a:lnTo>
                  <a:lnTo>
                    <a:pt x="2307501" y="23073"/>
                  </a:lnTo>
                  <a:lnTo>
                    <a:pt x="2257584" y="16088"/>
                  </a:lnTo>
                  <a:lnTo>
                    <a:pt x="2207282" y="10338"/>
                  </a:lnTo>
                  <a:lnTo>
                    <a:pt x="2156610" y="5839"/>
                  </a:lnTo>
                  <a:lnTo>
                    <a:pt x="2105585" y="2605"/>
                  </a:lnTo>
                  <a:lnTo>
                    <a:pt x="2054221" y="654"/>
                  </a:lnTo>
                  <a:lnTo>
                    <a:pt x="2002536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09417" y="4131551"/>
              <a:ext cx="3178784" cy="2726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696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5" dirty="0">
                <a:solidFill>
                  <a:srgbClr val="000000"/>
                </a:solidFill>
                <a:latin typeface="Trebuchet MS"/>
                <a:cs typeface="Trebuchet MS"/>
              </a:rPr>
              <a:t>Major </a:t>
            </a:r>
            <a:r>
              <a:rPr sz="4400" spc="-200" dirty="0">
                <a:solidFill>
                  <a:srgbClr val="000000"/>
                </a:solidFill>
                <a:latin typeface="Trebuchet MS"/>
                <a:cs typeface="Trebuchet MS"/>
              </a:rPr>
              <a:t>services </a:t>
            </a:r>
            <a:r>
              <a:rPr sz="4400" spc="-215" dirty="0">
                <a:solidFill>
                  <a:srgbClr val="000000"/>
                </a:solidFill>
                <a:latin typeface="Trebuchet MS"/>
                <a:cs typeface="Trebuchet MS"/>
              </a:rPr>
              <a:t>by the </a:t>
            </a:r>
            <a:r>
              <a:rPr sz="4400" spc="-210" dirty="0">
                <a:solidFill>
                  <a:srgbClr val="000000"/>
                </a:solidFill>
                <a:latin typeface="Trebuchet MS"/>
                <a:cs typeface="Trebuchet MS"/>
              </a:rPr>
              <a:t>company </a:t>
            </a:r>
            <a:r>
              <a:rPr sz="4400" spc="-225" dirty="0">
                <a:solidFill>
                  <a:srgbClr val="000000"/>
                </a:solidFill>
                <a:latin typeface="Trebuchet MS"/>
                <a:cs typeface="Trebuchet MS"/>
              </a:rPr>
              <a:t>with</a:t>
            </a:r>
            <a:r>
              <a:rPr sz="4400" spc="-102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40" dirty="0">
                <a:solidFill>
                  <a:srgbClr val="000000"/>
                </a:solidFill>
                <a:latin typeface="Trebuchet MS"/>
                <a:cs typeface="Trebuchet MS"/>
              </a:rPr>
              <a:t>clients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827428"/>
            <a:ext cx="10515600" cy="915669"/>
            <a:chOff x="838200" y="1827428"/>
            <a:chExt cx="10515600" cy="915669"/>
          </a:xfrm>
        </p:grpSpPr>
        <p:sp>
          <p:nvSpPr>
            <p:cNvPr id="4" name="object 4"/>
            <p:cNvSpPr/>
            <p:nvPr/>
          </p:nvSpPr>
          <p:spPr>
            <a:xfrm>
              <a:off x="838200" y="1827428"/>
              <a:ext cx="10515600" cy="915669"/>
            </a:xfrm>
            <a:custGeom>
              <a:avLst/>
              <a:gdLst/>
              <a:ahLst/>
              <a:cxnLst/>
              <a:rect l="l" t="t" r="r" b="b"/>
              <a:pathLst>
                <a:path w="10515600" h="915669">
                  <a:moveTo>
                    <a:pt x="10424071" y="0"/>
                  </a:moveTo>
                  <a:lnTo>
                    <a:pt x="91528" y="0"/>
                  </a:lnTo>
                  <a:lnTo>
                    <a:pt x="55901" y="7193"/>
                  </a:lnTo>
                  <a:lnTo>
                    <a:pt x="26808" y="26809"/>
                  </a:lnTo>
                  <a:lnTo>
                    <a:pt x="7192" y="55903"/>
                  </a:lnTo>
                  <a:lnTo>
                    <a:pt x="0" y="91528"/>
                  </a:lnTo>
                  <a:lnTo>
                    <a:pt x="0" y="823785"/>
                  </a:lnTo>
                  <a:lnTo>
                    <a:pt x="7192" y="859410"/>
                  </a:lnTo>
                  <a:lnTo>
                    <a:pt x="26808" y="888504"/>
                  </a:lnTo>
                  <a:lnTo>
                    <a:pt x="55901" y="908121"/>
                  </a:lnTo>
                  <a:lnTo>
                    <a:pt x="91528" y="915314"/>
                  </a:lnTo>
                  <a:lnTo>
                    <a:pt x="10424071" y="915314"/>
                  </a:lnTo>
                  <a:lnTo>
                    <a:pt x="10459696" y="908121"/>
                  </a:lnTo>
                  <a:lnTo>
                    <a:pt x="10488790" y="888504"/>
                  </a:lnTo>
                  <a:lnTo>
                    <a:pt x="10508406" y="859410"/>
                  </a:lnTo>
                  <a:lnTo>
                    <a:pt x="10515600" y="823785"/>
                  </a:lnTo>
                  <a:lnTo>
                    <a:pt x="10515600" y="91528"/>
                  </a:lnTo>
                  <a:lnTo>
                    <a:pt x="10508406" y="55903"/>
                  </a:lnTo>
                  <a:lnTo>
                    <a:pt x="10488790" y="26809"/>
                  </a:lnTo>
                  <a:lnTo>
                    <a:pt x="10459696" y="7193"/>
                  </a:lnTo>
                  <a:lnTo>
                    <a:pt x="10424071" y="0"/>
                  </a:lnTo>
                  <a:close/>
                </a:path>
              </a:pathLst>
            </a:custGeom>
            <a:solidFill>
              <a:srgbClr val="CFD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2520" y="2033015"/>
              <a:ext cx="509016" cy="5059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5081" y="2033371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5">
                  <a:moveTo>
                    <a:pt x="0" y="0"/>
                  </a:moveTo>
                  <a:lnTo>
                    <a:pt x="503420" y="0"/>
                  </a:lnTo>
                  <a:lnTo>
                    <a:pt x="503420" y="503420"/>
                  </a:lnTo>
                  <a:lnTo>
                    <a:pt x="0" y="5034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38200" y="2971571"/>
            <a:ext cx="10515600" cy="915669"/>
            <a:chOff x="838200" y="2971571"/>
            <a:chExt cx="10515600" cy="915669"/>
          </a:xfrm>
        </p:grpSpPr>
        <p:sp>
          <p:nvSpPr>
            <p:cNvPr id="8" name="object 8"/>
            <p:cNvSpPr/>
            <p:nvPr/>
          </p:nvSpPr>
          <p:spPr>
            <a:xfrm>
              <a:off x="838200" y="2971571"/>
              <a:ext cx="10515600" cy="915669"/>
            </a:xfrm>
            <a:custGeom>
              <a:avLst/>
              <a:gdLst/>
              <a:ahLst/>
              <a:cxnLst/>
              <a:rect l="l" t="t" r="r" b="b"/>
              <a:pathLst>
                <a:path w="10515600" h="915670">
                  <a:moveTo>
                    <a:pt x="10424071" y="0"/>
                  </a:moveTo>
                  <a:lnTo>
                    <a:pt x="91528" y="0"/>
                  </a:lnTo>
                  <a:lnTo>
                    <a:pt x="55901" y="7193"/>
                  </a:lnTo>
                  <a:lnTo>
                    <a:pt x="26808" y="26809"/>
                  </a:lnTo>
                  <a:lnTo>
                    <a:pt x="7192" y="55903"/>
                  </a:lnTo>
                  <a:lnTo>
                    <a:pt x="0" y="91528"/>
                  </a:lnTo>
                  <a:lnTo>
                    <a:pt x="0" y="823785"/>
                  </a:lnTo>
                  <a:lnTo>
                    <a:pt x="7192" y="859410"/>
                  </a:lnTo>
                  <a:lnTo>
                    <a:pt x="26808" y="888504"/>
                  </a:lnTo>
                  <a:lnTo>
                    <a:pt x="55901" y="908121"/>
                  </a:lnTo>
                  <a:lnTo>
                    <a:pt x="91528" y="915314"/>
                  </a:lnTo>
                  <a:lnTo>
                    <a:pt x="10424071" y="915314"/>
                  </a:lnTo>
                  <a:lnTo>
                    <a:pt x="10459696" y="908121"/>
                  </a:lnTo>
                  <a:lnTo>
                    <a:pt x="10488790" y="888504"/>
                  </a:lnTo>
                  <a:lnTo>
                    <a:pt x="10508406" y="859410"/>
                  </a:lnTo>
                  <a:lnTo>
                    <a:pt x="10515600" y="823785"/>
                  </a:lnTo>
                  <a:lnTo>
                    <a:pt x="10515600" y="91528"/>
                  </a:lnTo>
                  <a:lnTo>
                    <a:pt x="10508406" y="55903"/>
                  </a:lnTo>
                  <a:lnTo>
                    <a:pt x="10488790" y="26809"/>
                  </a:lnTo>
                  <a:lnTo>
                    <a:pt x="10459696" y="7193"/>
                  </a:lnTo>
                  <a:lnTo>
                    <a:pt x="10424071" y="0"/>
                  </a:lnTo>
                  <a:close/>
                </a:path>
              </a:pathLst>
            </a:custGeom>
            <a:solidFill>
              <a:srgbClr val="CFD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2520" y="3176015"/>
              <a:ext cx="509016" cy="5059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5081" y="3177514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4">
                  <a:moveTo>
                    <a:pt x="0" y="0"/>
                  </a:moveTo>
                  <a:lnTo>
                    <a:pt x="503420" y="0"/>
                  </a:lnTo>
                  <a:lnTo>
                    <a:pt x="503420" y="503420"/>
                  </a:lnTo>
                  <a:lnTo>
                    <a:pt x="0" y="5034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38200" y="4115701"/>
            <a:ext cx="10515600" cy="915669"/>
            <a:chOff x="838200" y="4115701"/>
            <a:chExt cx="10515600" cy="915669"/>
          </a:xfrm>
        </p:grpSpPr>
        <p:sp>
          <p:nvSpPr>
            <p:cNvPr id="12" name="object 12"/>
            <p:cNvSpPr/>
            <p:nvPr/>
          </p:nvSpPr>
          <p:spPr>
            <a:xfrm>
              <a:off x="838200" y="4115701"/>
              <a:ext cx="10515600" cy="915669"/>
            </a:xfrm>
            <a:custGeom>
              <a:avLst/>
              <a:gdLst/>
              <a:ahLst/>
              <a:cxnLst/>
              <a:rect l="l" t="t" r="r" b="b"/>
              <a:pathLst>
                <a:path w="10515600" h="915670">
                  <a:moveTo>
                    <a:pt x="10424071" y="0"/>
                  </a:moveTo>
                  <a:lnTo>
                    <a:pt x="91528" y="0"/>
                  </a:lnTo>
                  <a:lnTo>
                    <a:pt x="55901" y="7193"/>
                  </a:lnTo>
                  <a:lnTo>
                    <a:pt x="26808" y="26809"/>
                  </a:lnTo>
                  <a:lnTo>
                    <a:pt x="7192" y="55903"/>
                  </a:lnTo>
                  <a:lnTo>
                    <a:pt x="0" y="91528"/>
                  </a:lnTo>
                  <a:lnTo>
                    <a:pt x="0" y="823785"/>
                  </a:lnTo>
                  <a:lnTo>
                    <a:pt x="7192" y="859410"/>
                  </a:lnTo>
                  <a:lnTo>
                    <a:pt x="26808" y="888504"/>
                  </a:lnTo>
                  <a:lnTo>
                    <a:pt x="55901" y="908121"/>
                  </a:lnTo>
                  <a:lnTo>
                    <a:pt x="91528" y="915314"/>
                  </a:lnTo>
                  <a:lnTo>
                    <a:pt x="10424071" y="915314"/>
                  </a:lnTo>
                  <a:lnTo>
                    <a:pt x="10459696" y="908121"/>
                  </a:lnTo>
                  <a:lnTo>
                    <a:pt x="10488790" y="888504"/>
                  </a:lnTo>
                  <a:lnTo>
                    <a:pt x="10508406" y="859410"/>
                  </a:lnTo>
                  <a:lnTo>
                    <a:pt x="10515600" y="823785"/>
                  </a:lnTo>
                  <a:lnTo>
                    <a:pt x="10515600" y="91528"/>
                  </a:lnTo>
                  <a:lnTo>
                    <a:pt x="10508406" y="55903"/>
                  </a:lnTo>
                  <a:lnTo>
                    <a:pt x="10488790" y="26809"/>
                  </a:lnTo>
                  <a:lnTo>
                    <a:pt x="10459696" y="7193"/>
                  </a:lnTo>
                  <a:lnTo>
                    <a:pt x="10424071" y="0"/>
                  </a:lnTo>
                  <a:close/>
                </a:path>
              </a:pathLst>
            </a:custGeom>
            <a:solidFill>
              <a:srgbClr val="CFD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2520" y="4319016"/>
              <a:ext cx="509016" cy="5090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5081" y="4321657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4">
                  <a:moveTo>
                    <a:pt x="0" y="0"/>
                  </a:moveTo>
                  <a:lnTo>
                    <a:pt x="503420" y="0"/>
                  </a:lnTo>
                  <a:lnTo>
                    <a:pt x="503420" y="503420"/>
                  </a:lnTo>
                  <a:lnTo>
                    <a:pt x="0" y="5034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38200" y="5259844"/>
            <a:ext cx="10515600" cy="915669"/>
            <a:chOff x="838200" y="5259844"/>
            <a:chExt cx="10515600" cy="915669"/>
          </a:xfrm>
        </p:grpSpPr>
        <p:sp>
          <p:nvSpPr>
            <p:cNvPr id="16" name="object 16"/>
            <p:cNvSpPr/>
            <p:nvPr/>
          </p:nvSpPr>
          <p:spPr>
            <a:xfrm>
              <a:off x="838200" y="5259844"/>
              <a:ext cx="10515600" cy="915669"/>
            </a:xfrm>
            <a:custGeom>
              <a:avLst/>
              <a:gdLst/>
              <a:ahLst/>
              <a:cxnLst/>
              <a:rect l="l" t="t" r="r" b="b"/>
              <a:pathLst>
                <a:path w="10515600" h="915670">
                  <a:moveTo>
                    <a:pt x="10424071" y="0"/>
                  </a:moveTo>
                  <a:lnTo>
                    <a:pt x="91528" y="0"/>
                  </a:lnTo>
                  <a:lnTo>
                    <a:pt x="55901" y="7193"/>
                  </a:lnTo>
                  <a:lnTo>
                    <a:pt x="26808" y="26809"/>
                  </a:lnTo>
                  <a:lnTo>
                    <a:pt x="7192" y="55903"/>
                  </a:lnTo>
                  <a:lnTo>
                    <a:pt x="0" y="91528"/>
                  </a:lnTo>
                  <a:lnTo>
                    <a:pt x="0" y="823782"/>
                  </a:lnTo>
                  <a:lnTo>
                    <a:pt x="7192" y="859409"/>
                  </a:lnTo>
                  <a:lnTo>
                    <a:pt x="26808" y="888502"/>
                  </a:lnTo>
                  <a:lnTo>
                    <a:pt x="55901" y="908117"/>
                  </a:lnTo>
                  <a:lnTo>
                    <a:pt x="91528" y="915310"/>
                  </a:lnTo>
                  <a:lnTo>
                    <a:pt x="10424071" y="915310"/>
                  </a:lnTo>
                  <a:lnTo>
                    <a:pt x="10459696" y="908117"/>
                  </a:lnTo>
                  <a:lnTo>
                    <a:pt x="10488790" y="888502"/>
                  </a:lnTo>
                  <a:lnTo>
                    <a:pt x="10508406" y="859409"/>
                  </a:lnTo>
                  <a:lnTo>
                    <a:pt x="10515600" y="823782"/>
                  </a:lnTo>
                  <a:lnTo>
                    <a:pt x="10515600" y="91528"/>
                  </a:lnTo>
                  <a:lnTo>
                    <a:pt x="10508406" y="55903"/>
                  </a:lnTo>
                  <a:lnTo>
                    <a:pt x="10488790" y="26809"/>
                  </a:lnTo>
                  <a:lnTo>
                    <a:pt x="10459696" y="7193"/>
                  </a:lnTo>
                  <a:lnTo>
                    <a:pt x="10424071" y="0"/>
                  </a:lnTo>
                  <a:close/>
                </a:path>
              </a:pathLst>
            </a:custGeom>
            <a:solidFill>
              <a:srgbClr val="CFD5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2520" y="5465064"/>
              <a:ext cx="509016" cy="5059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5081" y="5465788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5" h="503554">
                  <a:moveTo>
                    <a:pt x="0" y="0"/>
                  </a:moveTo>
                  <a:lnTo>
                    <a:pt x="503420" y="0"/>
                  </a:lnTo>
                  <a:lnTo>
                    <a:pt x="503420" y="503420"/>
                  </a:lnTo>
                  <a:lnTo>
                    <a:pt x="0" y="5034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79548" y="2088387"/>
            <a:ext cx="9069070" cy="3792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rlito"/>
                <a:cs typeface="Carlito"/>
              </a:rPr>
              <a:t>Apple Music. </a:t>
            </a:r>
            <a:r>
              <a:rPr sz="2200" spc="-5" dirty="0">
                <a:latin typeface="Carlito"/>
                <a:cs typeface="Carlito"/>
              </a:rPr>
              <a:t>Millions of songs. </a:t>
            </a:r>
            <a:r>
              <a:rPr sz="2200" spc="-10" dirty="0">
                <a:latin typeface="Carlito"/>
                <a:cs typeface="Carlito"/>
              </a:rPr>
              <a:t>ready </a:t>
            </a:r>
            <a:r>
              <a:rPr sz="2200" spc="-15" dirty="0">
                <a:latin typeface="Carlito"/>
                <a:cs typeface="Carlito"/>
              </a:rPr>
              <a:t>to </a:t>
            </a:r>
            <a:r>
              <a:rPr sz="2200" spc="-10" dirty="0">
                <a:latin typeface="Carlito"/>
                <a:cs typeface="Carlito"/>
              </a:rPr>
              <a:t>stream </a:t>
            </a:r>
            <a:r>
              <a:rPr sz="2200" spc="-80" dirty="0">
                <a:latin typeface="Carlito"/>
                <a:cs typeface="Carlito"/>
              </a:rPr>
              <a:t>or. </a:t>
            </a:r>
            <a:r>
              <a:rPr sz="2200" spc="-5" dirty="0">
                <a:latin typeface="Carlito"/>
                <a:cs typeface="Carlito"/>
              </a:rPr>
              <a:t>download,</a:t>
            </a:r>
            <a:r>
              <a:rPr sz="2200" spc="13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ad-free.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7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rlito"/>
                <a:cs typeface="Carlito"/>
              </a:rPr>
              <a:t>Apple </a:t>
            </a:r>
            <a:r>
              <a:rPr sz="2200" spc="-5" dirty="0">
                <a:latin typeface="Carlito"/>
                <a:cs typeface="Carlito"/>
              </a:rPr>
              <a:t>TV+ Critically acclaimed </a:t>
            </a:r>
            <a:r>
              <a:rPr sz="2200" dirty="0">
                <a:latin typeface="Carlito"/>
                <a:cs typeface="Carlito"/>
              </a:rPr>
              <a:t>Apple </a:t>
            </a:r>
            <a:r>
              <a:rPr sz="2200" spc="-5" dirty="0">
                <a:latin typeface="Carlito"/>
                <a:cs typeface="Carlito"/>
              </a:rPr>
              <a:t>Original series </a:t>
            </a:r>
            <a:r>
              <a:rPr sz="2200" dirty="0">
                <a:latin typeface="Carlito"/>
                <a:cs typeface="Carlito"/>
              </a:rPr>
              <a:t>and</a:t>
            </a:r>
            <a:r>
              <a:rPr sz="2200" spc="1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films.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ct val="340900"/>
              </a:lnSpc>
            </a:pPr>
            <a:r>
              <a:rPr sz="2200" dirty="0">
                <a:latin typeface="Carlito"/>
                <a:cs typeface="Carlito"/>
              </a:rPr>
              <a:t>Apple </a:t>
            </a:r>
            <a:r>
              <a:rPr sz="2200" spc="-10" dirty="0">
                <a:latin typeface="Carlito"/>
                <a:cs typeface="Carlito"/>
              </a:rPr>
              <a:t>Arcade. Over </a:t>
            </a:r>
            <a:r>
              <a:rPr sz="2200" spc="-5" dirty="0">
                <a:latin typeface="Carlito"/>
                <a:cs typeface="Carlito"/>
              </a:rPr>
              <a:t>200 </a:t>
            </a:r>
            <a:r>
              <a:rPr sz="2200" spc="-20" dirty="0">
                <a:latin typeface="Carlito"/>
                <a:cs typeface="Carlito"/>
              </a:rPr>
              <a:t>incredibly. </a:t>
            </a:r>
            <a:r>
              <a:rPr sz="2200" dirty="0">
                <a:latin typeface="Carlito"/>
                <a:cs typeface="Carlito"/>
              </a:rPr>
              <a:t>fun </a:t>
            </a:r>
            <a:r>
              <a:rPr sz="2200" spc="-10" dirty="0">
                <a:latin typeface="Carlito"/>
                <a:cs typeface="Carlito"/>
              </a:rPr>
              <a:t>games. </a:t>
            </a:r>
            <a:r>
              <a:rPr sz="2200" dirty="0">
                <a:latin typeface="Carlito"/>
                <a:cs typeface="Carlito"/>
              </a:rPr>
              <a:t>No ads. No in-app </a:t>
            </a:r>
            <a:r>
              <a:rPr sz="2200" spc="-5" dirty="0">
                <a:latin typeface="Carlito"/>
                <a:cs typeface="Carlito"/>
              </a:rPr>
              <a:t>purchases.  iCloud+ </a:t>
            </a:r>
            <a:r>
              <a:rPr sz="2200" dirty="0">
                <a:latin typeface="Carlito"/>
                <a:cs typeface="Carlito"/>
              </a:rPr>
              <a:t>All the </a:t>
            </a:r>
            <a:r>
              <a:rPr sz="2200" spc="-20" dirty="0">
                <a:latin typeface="Carlito"/>
                <a:cs typeface="Carlito"/>
              </a:rPr>
              <a:t>storage </a:t>
            </a:r>
            <a:r>
              <a:rPr sz="2200" spc="-15" dirty="0">
                <a:latin typeface="Carlito"/>
                <a:cs typeface="Carlito"/>
              </a:rPr>
              <a:t>you </a:t>
            </a:r>
            <a:r>
              <a:rPr sz="2200" spc="-5" dirty="0">
                <a:latin typeface="Carlito"/>
                <a:cs typeface="Carlito"/>
              </a:rPr>
              <a:t>need. </a:t>
            </a:r>
            <a:r>
              <a:rPr sz="2200" dirty="0">
                <a:latin typeface="Carlito"/>
                <a:cs typeface="Carlito"/>
              </a:rPr>
              <a:t>Plus </a:t>
            </a:r>
            <a:r>
              <a:rPr sz="2200" spc="-5" dirty="0">
                <a:latin typeface="Carlito"/>
                <a:cs typeface="Carlito"/>
              </a:rPr>
              <a:t>powerful </a:t>
            </a:r>
            <a:r>
              <a:rPr sz="2200" spc="-15" dirty="0">
                <a:latin typeface="Carlito"/>
                <a:cs typeface="Carlito"/>
              </a:rPr>
              <a:t>features to protect </a:t>
            </a:r>
            <a:r>
              <a:rPr sz="2200" spc="-10" dirty="0">
                <a:latin typeface="Carlito"/>
                <a:cs typeface="Carlito"/>
              </a:rPr>
              <a:t>your</a:t>
            </a:r>
            <a:r>
              <a:rPr sz="2200" spc="90" dirty="0">
                <a:latin typeface="Carlito"/>
                <a:cs typeface="Carlito"/>
              </a:rPr>
              <a:t> </a:t>
            </a:r>
            <a:r>
              <a:rPr sz="2200" spc="-25" dirty="0">
                <a:latin typeface="Carlito"/>
                <a:cs typeface="Carlito"/>
              </a:rPr>
              <a:t>privacy.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5526" y="623316"/>
            <a:ext cx="79355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0" dirty="0">
                <a:solidFill>
                  <a:srgbClr val="000000"/>
                </a:solidFill>
                <a:latin typeface="Trebuchet MS"/>
                <a:cs typeface="Trebuchet MS"/>
              </a:rPr>
              <a:t>Role </a:t>
            </a:r>
            <a:r>
              <a:rPr sz="4400" spc="-160" dirty="0">
                <a:solidFill>
                  <a:srgbClr val="000000"/>
                </a:solidFill>
                <a:latin typeface="Trebuchet MS"/>
                <a:cs typeface="Trebuchet MS"/>
              </a:rPr>
              <a:t>you </a:t>
            </a:r>
            <a:r>
              <a:rPr sz="4400" spc="-245" dirty="0">
                <a:solidFill>
                  <a:srgbClr val="000000"/>
                </a:solidFill>
                <a:latin typeface="Trebuchet MS"/>
                <a:cs typeface="Trebuchet MS"/>
              </a:rPr>
              <a:t>are interest </a:t>
            </a:r>
            <a:r>
              <a:rPr sz="4400" spc="-225" dirty="0">
                <a:solidFill>
                  <a:srgbClr val="000000"/>
                </a:solidFill>
                <a:latin typeface="Trebuchet MS"/>
                <a:cs typeface="Trebuchet MS"/>
              </a:rPr>
              <a:t>with</a:t>
            </a:r>
            <a:r>
              <a:rPr sz="4400" spc="-77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04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9482" y="2332977"/>
            <a:ext cx="5012690" cy="3343275"/>
            <a:chOff x="839482" y="2332977"/>
            <a:chExt cx="5012690" cy="3343275"/>
          </a:xfrm>
        </p:grpSpPr>
        <p:sp>
          <p:nvSpPr>
            <p:cNvPr id="4" name="object 4"/>
            <p:cNvSpPr/>
            <p:nvPr/>
          </p:nvSpPr>
          <p:spPr>
            <a:xfrm>
              <a:off x="839482" y="2332977"/>
              <a:ext cx="4505960" cy="2861310"/>
            </a:xfrm>
            <a:custGeom>
              <a:avLst/>
              <a:gdLst/>
              <a:ahLst/>
              <a:cxnLst/>
              <a:rect l="l" t="t" r="r" b="b"/>
              <a:pathLst>
                <a:path w="4505960" h="2861310">
                  <a:moveTo>
                    <a:pt x="4219486" y="0"/>
                  </a:moveTo>
                  <a:lnTo>
                    <a:pt x="286103" y="0"/>
                  </a:lnTo>
                  <a:lnTo>
                    <a:pt x="239695" y="3744"/>
                  </a:lnTo>
                  <a:lnTo>
                    <a:pt x="195672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0" y="2574937"/>
                  </a:lnTo>
                  <a:lnTo>
                    <a:pt x="3744" y="2621345"/>
                  </a:lnTo>
                  <a:lnTo>
                    <a:pt x="14585" y="2665369"/>
                  </a:lnTo>
                  <a:lnTo>
                    <a:pt x="31934" y="2706420"/>
                  </a:lnTo>
                  <a:lnTo>
                    <a:pt x="55201" y="2743908"/>
                  </a:lnTo>
                  <a:lnTo>
                    <a:pt x="83797" y="2777245"/>
                  </a:lnTo>
                  <a:lnTo>
                    <a:pt x="117134" y="2805841"/>
                  </a:lnTo>
                  <a:lnTo>
                    <a:pt x="154622" y="2829109"/>
                  </a:lnTo>
                  <a:lnTo>
                    <a:pt x="195672" y="2846457"/>
                  </a:lnTo>
                  <a:lnTo>
                    <a:pt x="239695" y="2857298"/>
                  </a:lnTo>
                  <a:lnTo>
                    <a:pt x="286103" y="2861043"/>
                  </a:lnTo>
                  <a:lnTo>
                    <a:pt x="4219486" y="2861043"/>
                  </a:lnTo>
                  <a:lnTo>
                    <a:pt x="4265890" y="2857298"/>
                  </a:lnTo>
                  <a:lnTo>
                    <a:pt x="4309912" y="2846457"/>
                  </a:lnTo>
                  <a:lnTo>
                    <a:pt x="4350960" y="2829109"/>
                  </a:lnTo>
                  <a:lnTo>
                    <a:pt x="4388447" y="2805841"/>
                  </a:lnTo>
                  <a:lnTo>
                    <a:pt x="4421782" y="2777245"/>
                  </a:lnTo>
                  <a:lnTo>
                    <a:pt x="4450378" y="2743908"/>
                  </a:lnTo>
                  <a:lnTo>
                    <a:pt x="4473645" y="2706420"/>
                  </a:lnTo>
                  <a:lnTo>
                    <a:pt x="4490993" y="2665369"/>
                  </a:lnTo>
                  <a:lnTo>
                    <a:pt x="4501834" y="2621345"/>
                  </a:lnTo>
                  <a:lnTo>
                    <a:pt x="4505579" y="2574937"/>
                  </a:lnTo>
                  <a:lnTo>
                    <a:pt x="4505579" y="286105"/>
                  </a:lnTo>
                  <a:lnTo>
                    <a:pt x="4501834" y="239697"/>
                  </a:lnTo>
                  <a:lnTo>
                    <a:pt x="4490993" y="195673"/>
                  </a:lnTo>
                  <a:lnTo>
                    <a:pt x="4473645" y="154622"/>
                  </a:lnTo>
                  <a:lnTo>
                    <a:pt x="4450378" y="117134"/>
                  </a:lnTo>
                  <a:lnTo>
                    <a:pt x="4421782" y="83797"/>
                  </a:lnTo>
                  <a:lnTo>
                    <a:pt x="4388447" y="55201"/>
                  </a:lnTo>
                  <a:lnTo>
                    <a:pt x="4350960" y="31934"/>
                  </a:lnTo>
                  <a:lnTo>
                    <a:pt x="4309912" y="14585"/>
                  </a:lnTo>
                  <a:lnTo>
                    <a:pt x="4265890" y="3744"/>
                  </a:lnTo>
                  <a:lnTo>
                    <a:pt x="421948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40103" y="2808566"/>
              <a:ext cx="4505960" cy="2861310"/>
            </a:xfrm>
            <a:custGeom>
              <a:avLst/>
              <a:gdLst/>
              <a:ahLst/>
              <a:cxnLst/>
              <a:rect l="l" t="t" r="r" b="b"/>
              <a:pathLst>
                <a:path w="4505960" h="2861310">
                  <a:moveTo>
                    <a:pt x="4219486" y="0"/>
                  </a:moveTo>
                  <a:lnTo>
                    <a:pt x="286105" y="0"/>
                  </a:ln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0" y="2574937"/>
                  </a:lnTo>
                  <a:lnTo>
                    <a:pt x="3744" y="2621345"/>
                  </a:lnTo>
                  <a:lnTo>
                    <a:pt x="14585" y="2665369"/>
                  </a:lnTo>
                  <a:lnTo>
                    <a:pt x="31934" y="2706420"/>
                  </a:lnTo>
                  <a:lnTo>
                    <a:pt x="55201" y="2743908"/>
                  </a:lnTo>
                  <a:lnTo>
                    <a:pt x="83797" y="2777245"/>
                  </a:lnTo>
                  <a:lnTo>
                    <a:pt x="117134" y="2805841"/>
                  </a:lnTo>
                  <a:lnTo>
                    <a:pt x="154622" y="2829109"/>
                  </a:lnTo>
                  <a:lnTo>
                    <a:pt x="195673" y="2846457"/>
                  </a:lnTo>
                  <a:lnTo>
                    <a:pt x="239697" y="2857298"/>
                  </a:lnTo>
                  <a:lnTo>
                    <a:pt x="286105" y="2861043"/>
                  </a:lnTo>
                  <a:lnTo>
                    <a:pt x="4219486" y="2861043"/>
                  </a:lnTo>
                  <a:lnTo>
                    <a:pt x="4265890" y="2857298"/>
                  </a:lnTo>
                  <a:lnTo>
                    <a:pt x="4309912" y="2846457"/>
                  </a:lnTo>
                  <a:lnTo>
                    <a:pt x="4350960" y="2829109"/>
                  </a:lnTo>
                  <a:lnTo>
                    <a:pt x="4388447" y="2805841"/>
                  </a:lnTo>
                  <a:lnTo>
                    <a:pt x="4421782" y="2777245"/>
                  </a:lnTo>
                  <a:lnTo>
                    <a:pt x="4450378" y="2743908"/>
                  </a:lnTo>
                  <a:lnTo>
                    <a:pt x="4473645" y="2706420"/>
                  </a:lnTo>
                  <a:lnTo>
                    <a:pt x="4490993" y="2665369"/>
                  </a:lnTo>
                  <a:lnTo>
                    <a:pt x="4501834" y="2621345"/>
                  </a:lnTo>
                  <a:lnTo>
                    <a:pt x="4505579" y="2574937"/>
                  </a:lnTo>
                  <a:lnTo>
                    <a:pt x="4505579" y="286105"/>
                  </a:lnTo>
                  <a:lnTo>
                    <a:pt x="4501834" y="239697"/>
                  </a:lnTo>
                  <a:lnTo>
                    <a:pt x="4490993" y="195673"/>
                  </a:lnTo>
                  <a:lnTo>
                    <a:pt x="4473645" y="154622"/>
                  </a:lnTo>
                  <a:lnTo>
                    <a:pt x="4450378" y="117134"/>
                  </a:lnTo>
                  <a:lnTo>
                    <a:pt x="4421782" y="83797"/>
                  </a:lnTo>
                  <a:lnTo>
                    <a:pt x="4388447" y="55201"/>
                  </a:lnTo>
                  <a:lnTo>
                    <a:pt x="4350960" y="31934"/>
                  </a:lnTo>
                  <a:lnTo>
                    <a:pt x="4309912" y="14585"/>
                  </a:lnTo>
                  <a:lnTo>
                    <a:pt x="4265890" y="3744"/>
                  </a:lnTo>
                  <a:lnTo>
                    <a:pt x="421948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0103" y="2808566"/>
              <a:ext cx="4505960" cy="2861310"/>
            </a:xfrm>
            <a:custGeom>
              <a:avLst/>
              <a:gdLst/>
              <a:ahLst/>
              <a:cxnLst/>
              <a:rect l="l" t="t" r="r" b="b"/>
              <a:pathLst>
                <a:path w="4505960" h="2861310">
                  <a:moveTo>
                    <a:pt x="0" y="286103"/>
                  </a:moveTo>
                  <a:lnTo>
                    <a:pt x="3744" y="239695"/>
                  </a:lnTo>
                  <a:lnTo>
                    <a:pt x="14585" y="195672"/>
                  </a:lnTo>
                  <a:lnTo>
                    <a:pt x="31934" y="154622"/>
                  </a:lnTo>
                  <a:lnTo>
                    <a:pt x="55201" y="117134"/>
                  </a:lnTo>
                  <a:lnTo>
                    <a:pt x="83797" y="83797"/>
                  </a:lnTo>
                  <a:lnTo>
                    <a:pt x="117134" y="55201"/>
                  </a:lnTo>
                  <a:lnTo>
                    <a:pt x="154622" y="31934"/>
                  </a:lnTo>
                  <a:lnTo>
                    <a:pt x="195672" y="14585"/>
                  </a:lnTo>
                  <a:lnTo>
                    <a:pt x="239695" y="3744"/>
                  </a:lnTo>
                  <a:lnTo>
                    <a:pt x="286103" y="0"/>
                  </a:lnTo>
                  <a:lnTo>
                    <a:pt x="4219482" y="0"/>
                  </a:lnTo>
                  <a:lnTo>
                    <a:pt x="4265889" y="3744"/>
                  </a:lnTo>
                  <a:lnTo>
                    <a:pt x="4309912" y="14585"/>
                  </a:lnTo>
                  <a:lnTo>
                    <a:pt x="4350962" y="31934"/>
                  </a:lnTo>
                  <a:lnTo>
                    <a:pt x="4388450" y="55201"/>
                  </a:lnTo>
                  <a:lnTo>
                    <a:pt x="4421786" y="83797"/>
                  </a:lnTo>
                  <a:lnTo>
                    <a:pt x="4450382" y="117134"/>
                  </a:lnTo>
                  <a:lnTo>
                    <a:pt x="4473648" y="154622"/>
                  </a:lnTo>
                  <a:lnTo>
                    <a:pt x="4490997" y="195672"/>
                  </a:lnTo>
                  <a:lnTo>
                    <a:pt x="4501838" y="239695"/>
                  </a:lnTo>
                  <a:lnTo>
                    <a:pt x="4505582" y="286103"/>
                  </a:lnTo>
                  <a:lnTo>
                    <a:pt x="4505582" y="2574941"/>
                  </a:lnTo>
                  <a:lnTo>
                    <a:pt x="4501838" y="2621349"/>
                  </a:lnTo>
                  <a:lnTo>
                    <a:pt x="4490997" y="2665372"/>
                  </a:lnTo>
                  <a:lnTo>
                    <a:pt x="4473648" y="2706423"/>
                  </a:lnTo>
                  <a:lnTo>
                    <a:pt x="4450382" y="2743912"/>
                  </a:lnTo>
                  <a:lnTo>
                    <a:pt x="4421786" y="2777250"/>
                  </a:lnTo>
                  <a:lnTo>
                    <a:pt x="4388450" y="2805847"/>
                  </a:lnTo>
                  <a:lnTo>
                    <a:pt x="4350962" y="2829115"/>
                  </a:lnTo>
                  <a:lnTo>
                    <a:pt x="4309912" y="2846465"/>
                  </a:lnTo>
                  <a:lnTo>
                    <a:pt x="4265889" y="2857306"/>
                  </a:lnTo>
                  <a:lnTo>
                    <a:pt x="4219482" y="2861051"/>
                  </a:lnTo>
                  <a:lnTo>
                    <a:pt x="286103" y="2861051"/>
                  </a:lnTo>
                  <a:lnTo>
                    <a:pt x="239695" y="2857306"/>
                  </a:lnTo>
                  <a:lnTo>
                    <a:pt x="195672" y="2846465"/>
                  </a:lnTo>
                  <a:lnTo>
                    <a:pt x="154622" y="2829115"/>
                  </a:lnTo>
                  <a:lnTo>
                    <a:pt x="117134" y="2805847"/>
                  </a:lnTo>
                  <a:lnTo>
                    <a:pt x="83797" y="2777250"/>
                  </a:lnTo>
                  <a:lnTo>
                    <a:pt x="55201" y="2743912"/>
                  </a:lnTo>
                  <a:lnTo>
                    <a:pt x="31934" y="2706423"/>
                  </a:lnTo>
                  <a:lnTo>
                    <a:pt x="14585" y="2665372"/>
                  </a:lnTo>
                  <a:lnTo>
                    <a:pt x="3744" y="2621349"/>
                  </a:lnTo>
                  <a:lnTo>
                    <a:pt x="0" y="2574941"/>
                  </a:lnTo>
                  <a:lnTo>
                    <a:pt x="0" y="286103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28088" y="3358388"/>
            <a:ext cx="3332479" cy="159829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 indent="402590">
              <a:lnSpc>
                <a:spcPts val="5900"/>
              </a:lnSpc>
              <a:spcBef>
                <a:spcPts val="780"/>
              </a:spcBef>
            </a:pPr>
            <a:r>
              <a:rPr sz="5400" spc="-20" dirty="0">
                <a:latin typeface="Carlito"/>
                <a:cs typeface="Carlito"/>
              </a:rPr>
              <a:t>Software  </a:t>
            </a:r>
            <a:r>
              <a:rPr sz="5400" dirty="0">
                <a:latin typeface="Carlito"/>
                <a:cs typeface="Carlito"/>
              </a:rPr>
              <a:t>e</a:t>
            </a:r>
            <a:r>
              <a:rPr sz="5400" spc="5" dirty="0">
                <a:latin typeface="Carlito"/>
                <a:cs typeface="Carlito"/>
              </a:rPr>
              <a:t>n</a:t>
            </a:r>
            <a:r>
              <a:rPr sz="5400" spc="-5" dirty="0">
                <a:latin typeface="Carlito"/>
                <a:cs typeface="Carlito"/>
              </a:rPr>
              <a:t>g</a:t>
            </a:r>
            <a:r>
              <a:rPr sz="5400" dirty="0">
                <a:latin typeface="Carlito"/>
                <a:cs typeface="Carlito"/>
              </a:rPr>
              <a:t>ineer</a:t>
            </a:r>
            <a:r>
              <a:rPr sz="5400" spc="5" dirty="0">
                <a:latin typeface="Carlito"/>
                <a:cs typeface="Carlito"/>
              </a:rPr>
              <a:t>i</a:t>
            </a:r>
            <a:r>
              <a:rPr sz="5400" dirty="0">
                <a:latin typeface="Carlito"/>
                <a:cs typeface="Carlito"/>
              </a:rPr>
              <a:t>ng</a:t>
            </a:r>
            <a:endParaRPr sz="54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46304" y="2332977"/>
            <a:ext cx="5012690" cy="3343275"/>
            <a:chOff x="6346304" y="2332977"/>
            <a:chExt cx="5012690" cy="3343275"/>
          </a:xfrm>
        </p:grpSpPr>
        <p:sp>
          <p:nvSpPr>
            <p:cNvPr id="9" name="object 9"/>
            <p:cNvSpPr/>
            <p:nvPr/>
          </p:nvSpPr>
          <p:spPr>
            <a:xfrm>
              <a:off x="6346304" y="2332977"/>
              <a:ext cx="4505960" cy="2861310"/>
            </a:xfrm>
            <a:custGeom>
              <a:avLst/>
              <a:gdLst/>
              <a:ahLst/>
              <a:cxnLst/>
              <a:rect l="l" t="t" r="r" b="b"/>
              <a:pathLst>
                <a:path w="4505959" h="2861310">
                  <a:moveTo>
                    <a:pt x="4219486" y="0"/>
                  </a:moveTo>
                  <a:lnTo>
                    <a:pt x="286105" y="0"/>
                  </a:ln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0" y="2574937"/>
                  </a:lnTo>
                  <a:lnTo>
                    <a:pt x="3744" y="2621345"/>
                  </a:lnTo>
                  <a:lnTo>
                    <a:pt x="14585" y="2665369"/>
                  </a:lnTo>
                  <a:lnTo>
                    <a:pt x="31934" y="2706420"/>
                  </a:lnTo>
                  <a:lnTo>
                    <a:pt x="55201" y="2743908"/>
                  </a:lnTo>
                  <a:lnTo>
                    <a:pt x="83797" y="2777245"/>
                  </a:lnTo>
                  <a:lnTo>
                    <a:pt x="117134" y="2805841"/>
                  </a:lnTo>
                  <a:lnTo>
                    <a:pt x="154622" y="2829109"/>
                  </a:lnTo>
                  <a:lnTo>
                    <a:pt x="195673" y="2846457"/>
                  </a:lnTo>
                  <a:lnTo>
                    <a:pt x="239697" y="2857298"/>
                  </a:lnTo>
                  <a:lnTo>
                    <a:pt x="286105" y="2861043"/>
                  </a:lnTo>
                  <a:lnTo>
                    <a:pt x="4219486" y="2861043"/>
                  </a:lnTo>
                  <a:lnTo>
                    <a:pt x="4265894" y="2857298"/>
                  </a:lnTo>
                  <a:lnTo>
                    <a:pt x="4309918" y="2846457"/>
                  </a:lnTo>
                  <a:lnTo>
                    <a:pt x="4350968" y="2829109"/>
                  </a:lnTo>
                  <a:lnTo>
                    <a:pt x="4388457" y="2805841"/>
                  </a:lnTo>
                  <a:lnTo>
                    <a:pt x="4421793" y="2777245"/>
                  </a:lnTo>
                  <a:lnTo>
                    <a:pt x="4450390" y="2743908"/>
                  </a:lnTo>
                  <a:lnTo>
                    <a:pt x="4473657" y="2706420"/>
                  </a:lnTo>
                  <a:lnTo>
                    <a:pt x="4491006" y="2665369"/>
                  </a:lnTo>
                  <a:lnTo>
                    <a:pt x="4501847" y="2621345"/>
                  </a:lnTo>
                  <a:lnTo>
                    <a:pt x="4505591" y="2574937"/>
                  </a:lnTo>
                  <a:lnTo>
                    <a:pt x="4505591" y="286105"/>
                  </a:lnTo>
                  <a:lnTo>
                    <a:pt x="4501847" y="239697"/>
                  </a:lnTo>
                  <a:lnTo>
                    <a:pt x="4491006" y="195673"/>
                  </a:lnTo>
                  <a:lnTo>
                    <a:pt x="4473657" y="154622"/>
                  </a:lnTo>
                  <a:lnTo>
                    <a:pt x="4450390" y="117134"/>
                  </a:lnTo>
                  <a:lnTo>
                    <a:pt x="4421793" y="83797"/>
                  </a:lnTo>
                  <a:lnTo>
                    <a:pt x="4388457" y="55201"/>
                  </a:lnTo>
                  <a:lnTo>
                    <a:pt x="4350968" y="31934"/>
                  </a:lnTo>
                  <a:lnTo>
                    <a:pt x="4309918" y="14585"/>
                  </a:lnTo>
                  <a:lnTo>
                    <a:pt x="4265894" y="3744"/>
                  </a:lnTo>
                  <a:lnTo>
                    <a:pt x="421948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46925" y="2808566"/>
              <a:ext cx="4505960" cy="2861310"/>
            </a:xfrm>
            <a:custGeom>
              <a:avLst/>
              <a:gdLst/>
              <a:ahLst/>
              <a:cxnLst/>
              <a:rect l="l" t="t" r="r" b="b"/>
              <a:pathLst>
                <a:path w="4505959" h="2861310">
                  <a:moveTo>
                    <a:pt x="4219486" y="0"/>
                  </a:moveTo>
                  <a:lnTo>
                    <a:pt x="286105" y="0"/>
                  </a:ln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0" y="2574937"/>
                  </a:lnTo>
                  <a:lnTo>
                    <a:pt x="3744" y="2621345"/>
                  </a:lnTo>
                  <a:lnTo>
                    <a:pt x="14585" y="2665369"/>
                  </a:lnTo>
                  <a:lnTo>
                    <a:pt x="31934" y="2706420"/>
                  </a:lnTo>
                  <a:lnTo>
                    <a:pt x="55201" y="2743908"/>
                  </a:lnTo>
                  <a:lnTo>
                    <a:pt x="83797" y="2777245"/>
                  </a:lnTo>
                  <a:lnTo>
                    <a:pt x="117134" y="2805841"/>
                  </a:lnTo>
                  <a:lnTo>
                    <a:pt x="154622" y="2829109"/>
                  </a:lnTo>
                  <a:lnTo>
                    <a:pt x="195673" y="2846457"/>
                  </a:lnTo>
                  <a:lnTo>
                    <a:pt x="239697" y="2857298"/>
                  </a:lnTo>
                  <a:lnTo>
                    <a:pt x="286105" y="2861043"/>
                  </a:lnTo>
                  <a:lnTo>
                    <a:pt x="4219486" y="2861043"/>
                  </a:lnTo>
                  <a:lnTo>
                    <a:pt x="4265894" y="2857298"/>
                  </a:lnTo>
                  <a:lnTo>
                    <a:pt x="4309918" y="2846457"/>
                  </a:lnTo>
                  <a:lnTo>
                    <a:pt x="4350968" y="2829109"/>
                  </a:lnTo>
                  <a:lnTo>
                    <a:pt x="4388457" y="2805841"/>
                  </a:lnTo>
                  <a:lnTo>
                    <a:pt x="4421793" y="2777245"/>
                  </a:lnTo>
                  <a:lnTo>
                    <a:pt x="4450390" y="2743908"/>
                  </a:lnTo>
                  <a:lnTo>
                    <a:pt x="4473657" y="2706420"/>
                  </a:lnTo>
                  <a:lnTo>
                    <a:pt x="4491006" y="2665369"/>
                  </a:lnTo>
                  <a:lnTo>
                    <a:pt x="4501847" y="2621345"/>
                  </a:lnTo>
                  <a:lnTo>
                    <a:pt x="4505591" y="2574937"/>
                  </a:lnTo>
                  <a:lnTo>
                    <a:pt x="4505591" y="286105"/>
                  </a:lnTo>
                  <a:lnTo>
                    <a:pt x="4501847" y="239697"/>
                  </a:lnTo>
                  <a:lnTo>
                    <a:pt x="4491006" y="195673"/>
                  </a:lnTo>
                  <a:lnTo>
                    <a:pt x="4473657" y="154622"/>
                  </a:lnTo>
                  <a:lnTo>
                    <a:pt x="4450390" y="117134"/>
                  </a:lnTo>
                  <a:lnTo>
                    <a:pt x="4421793" y="83797"/>
                  </a:lnTo>
                  <a:lnTo>
                    <a:pt x="4388457" y="55201"/>
                  </a:lnTo>
                  <a:lnTo>
                    <a:pt x="4350968" y="31934"/>
                  </a:lnTo>
                  <a:lnTo>
                    <a:pt x="4309918" y="14585"/>
                  </a:lnTo>
                  <a:lnTo>
                    <a:pt x="4265894" y="3744"/>
                  </a:lnTo>
                  <a:lnTo>
                    <a:pt x="4219486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46925" y="2808566"/>
              <a:ext cx="4505960" cy="2861310"/>
            </a:xfrm>
            <a:custGeom>
              <a:avLst/>
              <a:gdLst/>
              <a:ahLst/>
              <a:cxnLst/>
              <a:rect l="l" t="t" r="r" b="b"/>
              <a:pathLst>
                <a:path w="4505959" h="2861310">
                  <a:moveTo>
                    <a:pt x="0" y="286103"/>
                  </a:moveTo>
                  <a:lnTo>
                    <a:pt x="3744" y="239695"/>
                  </a:lnTo>
                  <a:lnTo>
                    <a:pt x="14585" y="195672"/>
                  </a:lnTo>
                  <a:lnTo>
                    <a:pt x="31934" y="154622"/>
                  </a:lnTo>
                  <a:lnTo>
                    <a:pt x="55201" y="117134"/>
                  </a:lnTo>
                  <a:lnTo>
                    <a:pt x="83797" y="83797"/>
                  </a:lnTo>
                  <a:lnTo>
                    <a:pt x="117134" y="55201"/>
                  </a:lnTo>
                  <a:lnTo>
                    <a:pt x="154622" y="31934"/>
                  </a:lnTo>
                  <a:lnTo>
                    <a:pt x="195672" y="14585"/>
                  </a:lnTo>
                  <a:lnTo>
                    <a:pt x="239695" y="3744"/>
                  </a:lnTo>
                  <a:lnTo>
                    <a:pt x="286103" y="0"/>
                  </a:lnTo>
                  <a:lnTo>
                    <a:pt x="4219482" y="0"/>
                  </a:lnTo>
                  <a:lnTo>
                    <a:pt x="4265889" y="3744"/>
                  </a:lnTo>
                  <a:lnTo>
                    <a:pt x="4309912" y="14585"/>
                  </a:lnTo>
                  <a:lnTo>
                    <a:pt x="4350962" y="31934"/>
                  </a:lnTo>
                  <a:lnTo>
                    <a:pt x="4388450" y="55201"/>
                  </a:lnTo>
                  <a:lnTo>
                    <a:pt x="4421786" y="83797"/>
                  </a:lnTo>
                  <a:lnTo>
                    <a:pt x="4450382" y="117134"/>
                  </a:lnTo>
                  <a:lnTo>
                    <a:pt x="4473648" y="154622"/>
                  </a:lnTo>
                  <a:lnTo>
                    <a:pt x="4490997" y="195672"/>
                  </a:lnTo>
                  <a:lnTo>
                    <a:pt x="4501838" y="239695"/>
                  </a:lnTo>
                  <a:lnTo>
                    <a:pt x="4505582" y="286103"/>
                  </a:lnTo>
                  <a:lnTo>
                    <a:pt x="4505582" y="2574941"/>
                  </a:lnTo>
                  <a:lnTo>
                    <a:pt x="4501838" y="2621349"/>
                  </a:lnTo>
                  <a:lnTo>
                    <a:pt x="4490997" y="2665372"/>
                  </a:lnTo>
                  <a:lnTo>
                    <a:pt x="4473648" y="2706423"/>
                  </a:lnTo>
                  <a:lnTo>
                    <a:pt x="4450382" y="2743912"/>
                  </a:lnTo>
                  <a:lnTo>
                    <a:pt x="4421786" y="2777250"/>
                  </a:lnTo>
                  <a:lnTo>
                    <a:pt x="4388450" y="2805847"/>
                  </a:lnTo>
                  <a:lnTo>
                    <a:pt x="4350962" y="2829115"/>
                  </a:lnTo>
                  <a:lnTo>
                    <a:pt x="4309912" y="2846465"/>
                  </a:lnTo>
                  <a:lnTo>
                    <a:pt x="4265889" y="2857306"/>
                  </a:lnTo>
                  <a:lnTo>
                    <a:pt x="4219482" y="2861051"/>
                  </a:lnTo>
                  <a:lnTo>
                    <a:pt x="286103" y="2861051"/>
                  </a:lnTo>
                  <a:lnTo>
                    <a:pt x="239695" y="2857306"/>
                  </a:lnTo>
                  <a:lnTo>
                    <a:pt x="195672" y="2846465"/>
                  </a:lnTo>
                  <a:lnTo>
                    <a:pt x="154622" y="2829115"/>
                  </a:lnTo>
                  <a:lnTo>
                    <a:pt x="117134" y="2805847"/>
                  </a:lnTo>
                  <a:lnTo>
                    <a:pt x="83797" y="2777250"/>
                  </a:lnTo>
                  <a:lnTo>
                    <a:pt x="55201" y="2743912"/>
                  </a:lnTo>
                  <a:lnTo>
                    <a:pt x="31934" y="2706423"/>
                  </a:lnTo>
                  <a:lnTo>
                    <a:pt x="14585" y="2665372"/>
                  </a:lnTo>
                  <a:lnTo>
                    <a:pt x="3744" y="2621349"/>
                  </a:lnTo>
                  <a:lnTo>
                    <a:pt x="0" y="2574941"/>
                  </a:lnTo>
                  <a:lnTo>
                    <a:pt x="0" y="286103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239711" y="2980435"/>
            <a:ext cx="3720465" cy="23482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 indent="635" algn="ctr">
              <a:lnSpc>
                <a:spcPts val="5900"/>
              </a:lnSpc>
              <a:spcBef>
                <a:spcPts val="780"/>
              </a:spcBef>
            </a:pPr>
            <a:r>
              <a:rPr sz="5400" dirty="0">
                <a:latin typeface="Carlito"/>
                <a:cs typeface="Carlito"/>
              </a:rPr>
              <a:t>App   d</a:t>
            </a:r>
            <a:r>
              <a:rPr sz="5400" spc="-30" dirty="0">
                <a:latin typeface="Carlito"/>
                <a:cs typeface="Carlito"/>
              </a:rPr>
              <a:t>e</a:t>
            </a:r>
            <a:r>
              <a:rPr sz="5400" spc="-55" dirty="0">
                <a:latin typeface="Carlito"/>
                <a:cs typeface="Carlito"/>
              </a:rPr>
              <a:t>v</a:t>
            </a:r>
            <a:r>
              <a:rPr sz="5400" dirty="0">
                <a:latin typeface="Carlito"/>
                <a:cs typeface="Carlito"/>
              </a:rPr>
              <a:t>el</a:t>
            </a:r>
            <a:r>
              <a:rPr sz="5400" spc="-5" dirty="0">
                <a:latin typeface="Carlito"/>
                <a:cs typeface="Carlito"/>
              </a:rPr>
              <a:t>o</a:t>
            </a:r>
            <a:r>
              <a:rPr sz="5400" dirty="0">
                <a:latin typeface="Carlito"/>
                <a:cs typeface="Carlito"/>
              </a:rPr>
              <a:t>p</a:t>
            </a:r>
            <a:r>
              <a:rPr sz="5400" spc="-5" dirty="0">
                <a:latin typeface="Carlito"/>
                <a:cs typeface="Carlito"/>
              </a:rPr>
              <a:t>m</a:t>
            </a:r>
            <a:r>
              <a:rPr sz="5400" dirty="0">
                <a:latin typeface="Carlito"/>
                <a:cs typeface="Carlito"/>
              </a:rPr>
              <a:t>e</a:t>
            </a:r>
            <a:r>
              <a:rPr sz="5400" spc="-55" dirty="0">
                <a:latin typeface="Carlito"/>
                <a:cs typeface="Carlito"/>
              </a:rPr>
              <a:t>n</a:t>
            </a:r>
            <a:r>
              <a:rPr sz="5400" dirty="0">
                <a:latin typeface="Carlito"/>
                <a:cs typeface="Carlito"/>
              </a:rPr>
              <a:t>t  iOS</a:t>
            </a:r>
            <a:endParaRPr sz="54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1850" y="1883562"/>
            <a:ext cx="269875" cy="284480"/>
            <a:chOff x="831850" y="1883562"/>
            <a:chExt cx="269875" cy="284480"/>
          </a:xfrm>
        </p:grpSpPr>
        <p:sp>
          <p:nvSpPr>
            <p:cNvPr id="14" name="object 14"/>
            <p:cNvSpPr/>
            <p:nvPr/>
          </p:nvSpPr>
          <p:spPr>
            <a:xfrm>
              <a:off x="838200" y="1889912"/>
              <a:ext cx="257175" cy="271780"/>
            </a:xfrm>
            <a:custGeom>
              <a:avLst/>
              <a:gdLst/>
              <a:ahLst/>
              <a:cxnLst/>
              <a:rect l="l" t="t" r="r" b="b"/>
              <a:pathLst>
                <a:path w="257175" h="271780">
                  <a:moveTo>
                    <a:pt x="128587" y="0"/>
                  </a:moveTo>
                  <a:lnTo>
                    <a:pt x="87943" y="6919"/>
                  </a:lnTo>
                  <a:lnTo>
                    <a:pt x="52645" y="26188"/>
                  </a:lnTo>
                  <a:lnTo>
                    <a:pt x="24809" y="55571"/>
                  </a:lnTo>
                  <a:lnTo>
                    <a:pt x="6555" y="92833"/>
                  </a:lnTo>
                  <a:lnTo>
                    <a:pt x="0" y="135737"/>
                  </a:lnTo>
                  <a:lnTo>
                    <a:pt x="6555" y="178642"/>
                  </a:lnTo>
                  <a:lnTo>
                    <a:pt x="24809" y="215903"/>
                  </a:lnTo>
                  <a:lnTo>
                    <a:pt x="52645" y="245286"/>
                  </a:lnTo>
                  <a:lnTo>
                    <a:pt x="87943" y="264555"/>
                  </a:lnTo>
                  <a:lnTo>
                    <a:pt x="128587" y="271475"/>
                  </a:lnTo>
                  <a:lnTo>
                    <a:pt x="169231" y="264555"/>
                  </a:lnTo>
                  <a:lnTo>
                    <a:pt x="204529" y="245286"/>
                  </a:lnTo>
                  <a:lnTo>
                    <a:pt x="232365" y="215903"/>
                  </a:lnTo>
                  <a:lnTo>
                    <a:pt x="250619" y="178642"/>
                  </a:lnTo>
                  <a:lnTo>
                    <a:pt x="257175" y="135737"/>
                  </a:lnTo>
                  <a:lnTo>
                    <a:pt x="250619" y="92833"/>
                  </a:lnTo>
                  <a:lnTo>
                    <a:pt x="232365" y="55571"/>
                  </a:lnTo>
                  <a:lnTo>
                    <a:pt x="204529" y="26188"/>
                  </a:lnTo>
                  <a:lnTo>
                    <a:pt x="169231" y="6919"/>
                  </a:lnTo>
                  <a:lnTo>
                    <a:pt x="12858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8200" y="1889912"/>
              <a:ext cx="257175" cy="271780"/>
            </a:xfrm>
            <a:custGeom>
              <a:avLst/>
              <a:gdLst/>
              <a:ahLst/>
              <a:cxnLst/>
              <a:rect l="l" t="t" r="r" b="b"/>
              <a:pathLst>
                <a:path w="257175" h="271780">
                  <a:moveTo>
                    <a:pt x="0" y="135732"/>
                  </a:moveTo>
                  <a:lnTo>
                    <a:pt x="6555" y="92830"/>
                  </a:lnTo>
                  <a:lnTo>
                    <a:pt x="24809" y="55570"/>
                  </a:lnTo>
                  <a:lnTo>
                    <a:pt x="52645" y="26188"/>
                  </a:lnTo>
                  <a:lnTo>
                    <a:pt x="87944" y="6919"/>
                  </a:lnTo>
                  <a:lnTo>
                    <a:pt x="128588" y="0"/>
                  </a:lnTo>
                  <a:lnTo>
                    <a:pt x="169231" y="6919"/>
                  </a:lnTo>
                  <a:lnTo>
                    <a:pt x="204529" y="26188"/>
                  </a:lnTo>
                  <a:lnTo>
                    <a:pt x="232365" y="55570"/>
                  </a:lnTo>
                  <a:lnTo>
                    <a:pt x="250619" y="92830"/>
                  </a:lnTo>
                  <a:lnTo>
                    <a:pt x="257175" y="135732"/>
                  </a:lnTo>
                  <a:lnTo>
                    <a:pt x="250619" y="178633"/>
                  </a:lnTo>
                  <a:lnTo>
                    <a:pt x="232365" y="215893"/>
                  </a:lnTo>
                  <a:lnTo>
                    <a:pt x="204529" y="245274"/>
                  </a:lnTo>
                  <a:lnTo>
                    <a:pt x="169231" y="264543"/>
                  </a:lnTo>
                  <a:lnTo>
                    <a:pt x="128588" y="271463"/>
                  </a:lnTo>
                  <a:lnTo>
                    <a:pt x="87944" y="264543"/>
                  </a:lnTo>
                  <a:lnTo>
                    <a:pt x="52645" y="245274"/>
                  </a:lnTo>
                  <a:lnTo>
                    <a:pt x="24809" y="215893"/>
                  </a:lnTo>
                  <a:lnTo>
                    <a:pt x="6555" y="178633"/>
                  </a:lnTo>
                  <a:lnTo>
                    <a:pt x="0" y="135732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31848" y="2404262"/>
            <a:ext cx="269875" cy="284480"/>
            <a:chOff x="831848" y="2404262"/>
            <a:chExt cx="269875" cy="284480"/>
          </a:xfrm>
        </p:grpSpPr>
        <p:sp>
          <p:nvSpPr>
            <p:cNvPr id="17" name="object 17"/>
            <p:cNvSpPr/>
            <p:nvPr/>
          </p:nvSpPr>
          <p:spPr>
            <a:xfrm>
              <a:off x="838198" y="2410612"/>
              <a:ext cx="257175" cy="271780"/>
            </a:xfrm>
            <a:custGeom>
              <a:avLst/>
              <a:gdLst/>
              <a:ahLst/>
              <a:cxnLst/>
              <a:rect l="l" t="t" r="r" b="b"/>
              <a:pathLst>
                <a:path w="257175" h="271780">
                  <a:moveTo>
                    <a:pt x="128587" y="0"/>
                  </a:moveTo>
                  <a:lnTo>
                    <a:pt x="87943" y="6919"/>
                  </a:lnTo>
                  <a:lnTo>
                    <a:pt x="52645" y="26188"/>
                  </a:lnTo>
                  <a:lnTo>
                    <a:pt x="24809" y="55571"/>
                  </a:lnTo>
                  <a:lnTo>
                    <a:pt x="6555" y="92833"/>
                  </a:lnTo>
                  <a:lnTo>
                    <a:pt x="0" y="135737"/>
                  </a:lnTo>
                  <a:lnTo>
                    <a:pt x="6555" y="178642"/>
                  </a:lnTo>
                  <a:lnTo>
                    <a:pt x="24809" y="215903"/>
                  </a:lnTo>
                  <a:lnTo>
                    <a:pt x="52645" y="245286"/>
                  </a:lnTo>
                  <a:lnTo>
                    <a:pt x="87943" y="264555"/>
                  </a:lnTo>
                  <a:lnTo>
                    <a:pt x="128587" y="271475"/>
                  </a:lnTo>
                  <a:lnTo>
                    <a:pt x="169231" y="264555"/>
                  </a:lnTo>
                  <a:lnTo>
                    <a:pt x="204529" y="245286"/>
                  </a:lnTo>
                  <a:lnTo>
                    <a:pt x="232365" y="215903"/>
                  </a:lnTo>
                  <a:lnTo>
                    <a:pt x="250619" y="178642"/>
                  </a:lnTo>
                  <a:lnTo>
                    <a:pt x="257175" y="135737"/>
                  </a:lnTo>
                  <a:lnTo>
                    <a:pt x="250619" y="92833"/>
                  </a:lnTo>
                  <a:lnTo>
                    <a:pt x="232365" y="55571"/>
                  </a:lnTo>
                  <a:lnTo>
                    <a:pt x="204529" y="26188"/>
                  </a:lnTo>
                  <a:lnTo>
                    <a:pt x="169231" y="6919"/>
                  </a:lnTo>
                  <a:lnTo>
                    <a:pt x="12858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198" y="2410612"/>
              <a:ext cx="257175" cy="271780"/>
            </a:xfrm>
            <a:custGeom>
              <a:avLst/>
              <a:gdLst/>
              <a:ahLst/>
              <a:cxnLst/>
              <a:rect l="l" t="t" r="r" b="b"/>
              <a:pathLst>
                <a:path w="257175" h="271780">
                  <a:moveTo>
                    <a:pt x="0" y="135732"/>
                  </a:moveTo>
                  <a:lnTo>
                    <a:pt x="6555" y="92830"/>
                  </a:lnTo>
                  <a:lnTo>
                    <a:pt x="24809" y="55570"/>
                  </a:lnTo>
                  <a:lnTo>
                    <a:pt x="52645" y="26188"/>
                  </a:lnTo>
                  <a:lnTo>
                    <a:pt x="87944" y="6919"/>
                  </a:lnTo>
                  <a:lnTo>
                    <a:pt x="128588" y="0"/>
                  </a:lnTo>
                  <a:lnTo>
                    <a:pt x="169231" y="6919"/>
                  </a:lnTo>
                  <a:lnTo>
                    <a:pt x="204529" y="26188"/>
                  </a:lnTo>
                  <a:lnTo>
                    <a:pt x="232365" y="55570"/>
                  </a:lnTo>
                  <a:lnTo>
                    <a:pt x="250619" y="92830"/>
                  </a:lnTo>
                  <a:lnTo>
                    <a:pt x="257175" y="135732"/>
                  </a:lnTo>
                  <a:lnTo>
                    <a:pt x="250619" y="178633"/>
                  </a:lnTo>
                  <a:lnTo>
                    <a:pt x="232365" y="215893"/>
                  </a:lnTo>
                  <a:lnTo>
                    <a:pt x="204529" y="245274"/>
                  </a:lnTo>
                  <a:lnTo>
                    <a:pt x="169231" y="264543"/>
                  </a:lnTo>
                  <a:lnTo>
                    <a:pt x="128588" y="271463"/>
                  </a:lnTo>
                  <a:lnTo>
                    <a:pt x="87944" y="264543"/>
                  </a:lnTo>
                  <a:lnTo>
                    <a:pt x="52645" y="245274"/>
                  </a:lnTo>
                  <a:lnTo>
                    <a:pt x="24809" y="215893"/>
                  </a:lnTo>
                  <a:lnTo>
                    <a:pt x="6555" y="178633"/>
                  </a:lnTo>
                  <a:lnTo>
                    <a:pt x="0" y="135732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988" y="1642364"/>
            <a:ext cx="2830195" cy="30708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745"/>
              </a:spcBef>
            </a:pPr>
            <a:r>
              <a:rPr sz="5400" spc="-335" dirty="0">
                <a:solidFill>
                  <a:srgbClr val="000000"/>
                </a:solidFill>
                <a:latin typeface="Trebuchet MS"/>
                <a:cs typeface="Trebuchet MS"/>
              </a:rPr>
              <a:t>Package  </a:t>
            </a:r>
            <a:r>
              <a:rPr sz="5400" spc="-315" dirty="0">
                <a:solidFill>
                  <a:srgbClr val="000000"/>
                </a:solidFill>
                <a:latin typeface="Trebuchet MS"/>
                <a:cs typeface="Trebuchet MS"/>
              </a:rPr>
              <a:t>offered</a:t>
            </a:r>
            <a:r>
              <a:rPr sz="5400" spc="-49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400" spc="-265" dirty="0">
                <a:solidFill>
                  <a:srgbClr val="000000"/>
                </a:solidFill>
                <a:latin typeface="Trebuchet MS"/>
                <a:cs typeface="Trebuchet MS"/>
              </a:rPr>
              <a:t>by  </a:t>
            </a:r>
            <a:r>
              <a:rPr sz="5400" spc="-254" dirty="0">
                <a:solidFill>
                  <a:srgbClr val="000000"/>
                </a:solidFill>
                <a:latin typeface="Trebuchet MS"/>
                <a:cs typeface="Trebuchet MS"/>
              </a:rPr>
              <a:t>company  </a:t>
            </a:r>
            <a:r>
              <a:rPr sz="5400" spc="-280" dirty="0">
                <a:solidFill>
                  <a:srgbClr val="000000"/>
                </a:solidFill>
                <a:latin typeface="Trebuchet MS"/>
                <a:cs typeface="Trebuchet MS"/>
              </a:rPr>
              <a:t>for</a:t>
            </a:r>
            <a:r>
              <a:rPr sz="5400" spc="-42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400" spc="-280" dirty="0">
                <a:solidFill>
                  <a:srgbClr val="000000"/>
                </a:solidFill>
                <a:latin typeface="Trebuchet MS"/>
                <a:cs typeface="Trebuchet MS"/>
              </a:rPr>
              <a:t>role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41483" y="1006281"/>
            <a:ext cx="90805" cy="4523105"/>
            <a:chOff x="4741483" y="1006281"/>
            <a:chExt cx="90805" cy="4523105"/>
          </a:xfrm>
        </p:grpSpPr>
        <p:sp>
          <p:nvSpPr>
            <p:cNvPr id="4" name="object 4"/>
            <p:cNvSpPr/>
            <p:nvPr/>
          </p:nvSpPr>
          <p:spPr>
            <a:xfrm>
              <a:off x="4760438" y="1027582"/>
              <a:ext cx="46990" cy="4481830"/>
            </a:xfrm>
            <a:custGeom>
              <a:avLst/>
              <a:gdLst/>
              <a:ahLst/>
              <a:cxnLst/>
              <a:rect l="l" t="t" r="r" b="b"/>
              <a:pathLst>
                <a:path w="46989" h="4481830">
                  <a:moveTo>
                    <a:pt x="21620" y="2201392"/>
                  </a:moveTo>
                  <a:lnTo>
                    <a:pt x="22779" y="2239004"/>
                  </a:lnTo>
                  <a:lnTo>
                    <a:pt x="23755" y="2286113"/>
                  </a:lnTo>
                  <a:lnTo>
                    <a:pt x="24238" y="2334034"/>
                  </a:lnTo>
                  <a:lnTo>
                    <a:pt x="24190" y="2382970"/>
                  </a:lnTo>
                  <a:lnTo>
                    <a:pt x="23575" y="2433122"/>
                  </a:lnTo>
                  <a:lnTo>
                    <a:pt x="22353" y="2484692"/>
                  </a:lnTo>
                  <a:lnTo>
                    <a:pt x="20463" y="2538453"/>
                  </a:lnTo>
                  <a:lnTo>
                    <a:pt x="17946" y="2592895"/>
                  </a:lnTo>
                  <a:lnTo>
                    <a:pt x="14685" y="2649931"/>
                  </a:lnTo>
                  <a:lnTo>
                    <a:pt x="11891" y="2703699"/>
                  </a:lnTo>
                  <a:lnTo>
                    <a:pt x="10120" y="2757560"/>
                  </a:lnTo>
                  <a:lnTo>
                    <a:pt x="9219" y="2811282"/>
                  </a:lnTo>
                  <a:lnTo>
                    <a:pt x="9038" y="2864634"/>
                  </a:lnTo>
                  <a:lnTo>
                    <a:pt x="9423" y="2917385"/>
                  </a:lnTo>
                  <a:lnTo>
                    <a:pt x="10223" y="2969304"/>
                  </a:lnTo>
                  <a:lnTo>
                    <a:pt x="11311" y="3021177"/>
                  </a:lnTo>
                  <a:lnTo>
                    <a:pt x="13671" y="3121477"/>
                  </a:lnTo>
                  <a:lnTo>
                    <a:pt x="14536" y="3164032"/>
                  </a:lnTo>
                  <a:lnTo>
                    <a:pt x="15133" y="3208321"/>
                  </a:lnTo>
                  <a:lnTo>
                    <a:pt x="15233" y="3250391"/>
                  </a:lnTo>
                  <a:lnTo>
                    <a:pt x="14685" y="3290011"/>
                  </a:lnTo>
                  <a:lnTo>
                    <a:pt x="14277" y="3329004"/>
                  </a:lnTo>
                  <a:lnTo>
                    <a:pt x="14756" y="3369404"/>
                  </a:lnTo>
                  <a:lnTo>
                    <a:pt x="15900" y="3411293"/>
                  </a:lnTo>
                  <a:lnTo>
                    <a:pt x="17484" y="3454753"/>
                  </a:lnTo>
                  <a:lnTo>
                    <a:pt x="19285" y="3499866"/>
                  </a:lnTo>
                  <a:lnTo>
                    <a:pt x="21080" y="3546713"/>
                  </a:lnTo>
                  <a:lnTo>
                    <a:pt x="22644" y="3595376"/>
                  </a:lnTo>
                  <a:lnTo>
                    <a:pt x="23755" y="3645939"/>
                  </a:lnTo>
                  <a:lnTo>
                    <a:pt x="24189" y="3698481"/>
                  </a:lnTo>
                  <a:lnTo>
                    <a:pt x="23722" y="3753085"/>
                  </a:lnTo>
                  <a:lnTo>
                    <a:pt x="22132" y="3809834"/>
                  </a:lnTo>
                  <a:lnTo>
                    <a:pt x="19194" y="3868808"/>
                  </a:lnTo>
                  <a:lnTo>
                    <a:pt x="14685" y="3930091"/>
                  </a:lnTo>
                  <a:lnTo>
                    <a:pt x="10004" y="3999389"/>
                  </a:lnTo>
                  <a:lnTo>
                    <a:pt x="8224" y="4060592"/>
                  </a:lnTo>
                  <a:lnTo>
                    <a:pt x="8689" y="4115116"/>
                  </a:lnTo>
                  <a:lnTo>
                    <a:pt x="10745" y="4164373"/>
                  </a:lnTo>
                  <a:lnTo>
                    <a:pt x="13737" y="4209780"/>
                  </a:lnTo>
                  <a:lnTo>
                    <a:pt x="17011" y="4252750"/>
                  </a:lnTo>
                  <a:lnTo>
                    <a:pt x="19911" y="4294697"/>
                  </a:lnTo>
                  <a:lnTo>
                    <a:pt x="21783" y="4337038"/>
                  </a:lnTo>
                  <a:lnTo>
                    <a:pt x="21973" y="4381185"/>
                  </a:lnTo>
                  <a:lnTo>
                    <a:pt x="19825" y="4428554"/>
                  </a:lnTo>
                  <a:lnTo>
                    <a:pt x="14685" y="4480560"/>
                  </a:lnTo>
                  <a:lnTo>
                    <a:pt x="18926" y="4481372"/>
                  </a:lnTo>
                  <a:lnTo>
                    <a:pt x="27537" y="4479671"/>
                  </a:lnTo>
                  <a:lnTo>
                    <a:pt x="32901" y="4479671"/>
                  </a:lnTo>
                  <a:lnTo>
                    <a:pt x="29801" y="4441241"/>
                  </a:lnTo>
                  <a:lnTo>
                    <a:pt x="27523" y="4399566"/>
                  </a:lnTo>
                  <a:lnTo>
                    <a:pt x="26037" y="4355632"/>
                  </a:lnTo>
                  <a:lnTo>
                    <a:pt x="25241" y="4309535"/>
                  </a:lnTo>
                  <a:lnTo>
                    <a:pt x="25084" y="4252750"/>
                  </a:lnTo>
                  <a:lnTo>
                    <a:pt x="25336" y="4209780"/>
                  </a:lnTo>
                  <a:lnTo>
                    <a:pt x="25986" y="4159234"/>
                  </a:lnTo>
                  <a:lnTo>
                    <a:pt x="26940" y="4105452"/>
                  </a:lnTo>
                  <a:lnTo>
                    <a:pt x="28077" y="4049990"/>
                  </a:lnTo>
                  <a:lnTo>
                    <a:pt x="29297" y="3992945"/>
                  </a:lnTo>
                  <a:lnTo>
                    <a:pt x="30576" y="3930091"/>
                  </a:lnTo>
                  <a:lnTo>
                    <a:pt x="31578" y="3874493"/>
                  </a:lnTo>
                  <a:lnTo>
                    <a:pt x="32437" y="3813279"/>
                  </a:lnTo>
                  <a:lnTo>
                    <a:pt x="32973" y="3750868"/>
                  </a:lnTo>
                  <a:lnTo>
                    <a:pt x="33589" y="3689329"/>
                  </a:lnTo>
                  <a:lnTo>
                    <a:pt x="34671" y="3630461"/>
                  </a:lnTo>
                  <a:lnTo>
                    <a:pt x="36079" y="3573959"/>
                  </a:lnTo>
                  <a:lnTo>
                    <a:pt x="37671" y="3519517"/>
                  </a:lnTo>
                  <a:lnTo>
                    <a:pt x="39309" y="3466830"/>
                  </a:lnTo>
                  <a:lnTo>
                    <a:pt x="40852" y="3415591"/>
                  </a:lnTo>
                  <a:lnTo>
                    <a:pt x="42159" y="3365496"/>
                  </a:lnTo>
                  <a:lnTo>
                    <a:pt x="43092" y="3316239"/>
                  </a:lnTo>
                  <a:lnTo>
                    <a:pt x="43510" y="3267514"/>
                  </a:lnTo>
                  <a:lnTo>
                    <a:pt x="43273" y="3219016"/>
                  </a:lnTo>
                  <a:lnTo>
                    <a:pt x="42241" y="3170438"/>
                  </a:lnTo>
                  <a:lnTo>
                    <a:pt x="40273" y="3121477"/>
                  </a:lnTo>
                  <a:lnTo>
                    <a:pt x="37230" y="3071825"/>
                  </a:lnTo>
                  <a:lnTo>
                    <a:pt x="32888" y="3020159"/>
                  </a:lnTo>
                  <a:lnTo>
                    <a:pt x="28243" y="2963904"/>
                  </a:lnTo>
                  <a:lnTo>
                    <a:pt x="25331" y="2911056"/>
                  </a:lnTo>
                  <a:lnTo>
                    <a:pt x="23948" y="2861723"/>
                  </a:lnTo>
                  <a:lnTo>
                    <a:pt x="23876" y="2811282"/>
                  </a:lnTo>
                  <a:lnTo>
                    <a:pt x="24625" y="2769967"/>
                  </a:lnTo>
                  <a:lnTo>
                    <a:pt x="26110" y="2725726"/>
                  </a:lnTo>
                  <a:lnTo>
                    <a:pt x="27976" y="2681363"/>
                  </a:lnTo>
                  <a:lnTo>
                    <a:pt x="29936" y="2635969"/>
                  </a:lnTo>
                  <a:lnTo>
                    <a:pt x="31703" y="2588636"/>
                  </a:lnTo>
                  <a:lnTo>
                    <a:pt x="32995" y="2537882"/>
                  </a:lnTo>
                  <a:lnTo>
                    <a:pt x="33508" y="2484512"/>
                  </a:lnTo>
                  <a:lnTo>
                    <a:pt x="32973" y="2425903"/>
                  </a:lnTo>
                  <a:lnTo>
                    <a:pt x="31301" y="2367621"/>
                  </a:lnTo>
                  <a:lnTo>
                    <a:pt x="28830" y="2314542"/>
                  </a:lnTo>
                  <a:lnTo>
                    <a:pt x="25891" y="2265577"/>
                  </a:lnTo>
                  <a:lnTo>
                    <a:pt x="22815" y="2219641"/>
                  </a:lnTo>
                  <a:lnTo>
                    <a:pt x="21620" y="2201392"/>
                  </a:lnTo>
                  <a:close/>
                </a:path>
                <a:path w="46989" h="4481830">
                  <a:moveTo>
                    <a:pt x="32901" y="4479671"/>
                  </a:moveTo>
                  <a:lnTo>
                    <a:pt x="27537" y="4479671"/>
                  </a:lnTo>
                  <a:lnTo>
                    <a:pt x="32973" y="4480560"/>
                  </a:lnTo>
                  <a:lnTo>
                    <a:pt x="32901" y="4479671"/>
                  </a:lnTo>
                  <a:close/>
                </a:path>
                <a:path w="46989" h="4481830">
                  <a:moveTo>
                    <a:pt x="15994" y="2077971"/>
                  </a:moveTo>
                  <a:lnTo>
                    <a:pt x="16073" y="2089120"/>
                  </a:lnTo>
                  <a:lnTo>
                    <a:pt x="17575" y="2132499"/>
                  </a:lnTo>
                  <a:lnTo>
                    <a:pt x="19933" y="2175644"/>
                  </a:lnTo>
                  <a:lnTo>
                    <a:pt x="21620" y="2201392"/>
                  </a:lnTo>
                  <a:lnTo>
                    <a:pt x="21346" y="2192506"/>
                  </a:lnTo>
                  <a:lnTo>
                    <a:pt x="19495" y="2146416"/>
                  </a:lnTo>
                  <a:lnTo>
                    <a:pt x="17262" y="2100534"/>
                  </a:lnTo>
                  <a:lnTo>
                    <a:pt x="15994" y="2077971"/>
                  </a:lnTo>
                  <a:close/>
                </a:path>
                <a:path w="46989" h="4481830">
                  <a:moveTo>
                    <a:pt x="14685" y="0"/>
                  </a:moveTo>
                  <a:lnTo>
                    <a:pt x="16180" y="43675"/>
                  </a:lnTo>
                  <a:lnTo>
                    <a:pt x="16877" y="89647"/>
                  </a:lnTo>
                  <a:lnTo>
                    <a:pt x="16935" y="137551"/>
                  </a:lnTo>
                  <a:lnTo>
                    <a:pt x="16511" y="187020"/>
                  </a:lnTo>
                  <a:lnTo>
                    <a:pt x="15762" y="237689"/>
                  </a:lnTo>
                  <a:lnTo>
                    <a:pt x="13908" y="342138"/>
                  </a:lnTo>
                  <a:lnTo>
                    <a:pt x="13146" y="393242"/>
                  </a:lnTo>
                  <a:lnTo>
                    <a:pt x="12677" y="445057"/>
                  </a:lnTo>
                  <a:lnTo>
                    <a:pt x="12672" y="496244"/>
                  </a:lnTo>
                  <a:lnTo>
                    <a:pt x="13289" y="546438"/>
                  </a:lnTo>
                  <a:lnTo>
                    <a:pt x="14685" y="595274"/>
                  </a:lnTo>
                  <a:lnTo>
                    <a:pt x="16421" y="637981"/>
                  </a:lnTo>
                  <a:lnTo>
                    <a:pt x="20493" y="731558"/>
                  </a:lnTo>
                  <a:lnTo>
                    <a:pt x="22573" y="781734"/>
                  </a:lnTo>
                  <a:lnTo>
                    <a:pt x="24514" y="833705"/>
                  </a:lnTo>
                  <a:lnTo>
                    <a:pt x="26188" y="887125"/>
                  </a:lnTo>
                  <a:lnTo>
                    <a:pt x="27467" y="941646"/>
                  </a:lnTo>
                  <a:lnTo>
                    <a:pt x="28225" y="996921"/>
                  </a:lnTo>
                  <a:lnTo>
                    <a:pt x="28333" y="1052603"/>
                  </a:lnTo>
                  <a:lnTo>
                    <a:pt x="27665" y="1108344"/>
                  </a:lnTo>
                  <a:lnTo>
                    <a:pt x="26094" y="1163798"/>
                  </a:lnTo>
                  <a:lnTo>
                    <a:pt x="23491" y="1218618"/>
                  </a:lnTo>
                  <a:lnTo>
                    <a:pt x="19731" y="1272456"/>
                  </a:lnTo>
                  <a:lnTo>
                    <a:pt x="14685" y="1324965"/>
                  </a:lnTo>
                  <a:lnTo>
                    <a:pt x="9585" y="1377593"/>
                  </a:lnTo>
                  <a:lnTo>
                    <a:pt x="5684" y="1431751"/>
                  </a:lnTo>
                  <a:lnTo>
                    <a:pt x="2879" y="1487038"/>
                  </a:lnTo>
                  <a:lnTo>
                    <a:pt x="1065" y="1543050"/>
                  </a:lnTo>
                  <a:lnTo>
                    <a:pt x="140" y="1599386"/>
                  </a:lnTo>
                  <a:lnTo>
                    <a:pt x="0" y="1655645"/>
                  </a:lnTo>
                  <a:lnTo>
                    <a:pt x="540" y="1711423"/>
                  </a:lnTo>
                  <a:lnTo>
                    <a:pt x="1658" y="1766319"/>
                  </a:lnTo>
                  <a:lnTo>
                    <a:pt x="3249" y="1819931"/>
                  </a:lnTo>
                  <a:lnTo>
                    <a:pt x="5211" y="1871857"/>
                  </a:lnTo>
                  <a:lnTo>
                    <a:pt x="7439" y="1921694"/>
                  </a:lnTo>
                  <a:lnTo>
                    <a:pt x="9829" y="1969041"/>
                  </a:lnTo>
                  <a:lnTo>
                    <a:pt x="12279" y="2013496"/>
                  </a:lnTo>
                  <a:lnTo>
                    <a:pt x="14685" y="2054656"/>
                  </a:lnTo>
                  <a:lnTo>
                    <a:pt x="15994" y="2077971"/>
                  </a:lnTo>
                  <a:lnTo>
                    <a:pt x="16958" y="1997304"/>
                  </a:lnTo>
                  <a:lnTo>
                    <a:pt x="20007" y="1946694"/>
                  </a:lnTo>
                  <a:lnTo>
                    <a:pt x="25235" y="1891498"/>
                  </a:lnTo>
                  <a:lnTo>
                    <a:pt x="32973" y="1830628"/>
                  </a:lnTo>
                  <a:lnTo>
                    <a:pt x="39540" y="1774227"/>
                  </a:lnTo>
                  <a:lnTo>
                    <a:pt x="43847" y="1715379"/>
                  </a:lnTo>
                  <a:lnTo>
                    <a:pt x="46205" y="1654860"/>
                  </a:lnTo>
                  <a:lnTo>
                    <a:pt x="46927" y="1593447"/>
                  </a:lnTo>
                  <a:lnTo>
                    <a:pt x="46327" y="1531915"/>
                  </a:lnTo>
                  <a:lnTo>
                    <a:pt x="44716" y="1471042"/>
                  </a:lnTo>
                  <a:lnTo>
                    <a:pt x="42407" y="1411604"/>
                  </a:lnTo>
                  <a:lnTo>
                    <a:pt x="39713" y="1354378"/>
                  </a:lnTo>
                  <a:lnTo>
                    <a:pt x="36947" y="1300139"/>
                  </a:lnTo>
                  <a:lnTo>
                    <a:pt x="34421" y="1249664"/>
                  </a:lnTo>
                  <a:lnTo>
                    <a:pt x="32448" y="1203730"/>
                  </a:lnTo>
                  <a:lnTo>
                    <a:pt x="31359" y="1163798"/>
                  </a:lnTo>
                  <a:lnTo>
                    <a:pt x="31411" y="1128590"/>
                  </a:lnTo>
                  <a:lnTo>
                    <a:pt x="32973" y="1100937"/>
                  </a:lnTo>
                  <a:lnTo>
                    <a:pt x="36142" y="1066968"/>
                  </a:lnTo>
                  <a:lnTo>
                    <a:pt x="38845" y="1031580"/>
                  </a:lnTo>
                  <a:lnTo>
                    <a:pt x="40994" y="993923"/>
                  </a:lnTo>
                  <a:lnTo>
                    <a:pt x="42499" y="953144"/>
                  </a:lnTo>
                  <a:lnTo>
                    <a:pt x="43269" y="908394"/>
                  </a:lnTo>
                  <a:lnTo>
                    <a:pt x="43216" y="858820"/>
                  </a:lnTo>
                  <a:lnTo>
                    <a:pt x="42249" y="803573"/>
                  </a:lnTo>
                  <a:lnTo>
                    <a:pt x="40279" y="741800"/>
                  </a:lnTo>
                  <a:lnTo>
                    <a:pt x="37217" y="672651"/>
                  </a:lnTo>
                  <a:lnTo>
                    <a:pt x="32973" y="595274"/>
                  </a:lnTo>
                  <a:lnTo>
                    <a:pt x="29559" y="531749"/>
                  </a:lnTo>
                  <a:lnTo>
                    <a:pt x="27321" y="476353"/>
                  </a:lnTo>
                  <a:lnTo>
                    <a:pt x="26093" y="427405"/>
                  </a:lnTo>
                  <a:lnTo>
                    <a:pt x="25708" y="383226"/>
                  </a:lnTo>
                  <a:lnTo>
                    <a:pt x="26019" y="341166"/>
                  </a:lnTo>
                  <a:lnTo>
                    <a:pt x="26800" y="302461"/>
                  </a:lnTo>
                  <a:lnTo>
                    <a:pt x="27944" y="262516"/>
                  </a:lnTo>
                  <a:lnTo>
                    <a:pt x="29264" y="220624"/>
                  </a:lnTo>
                  <a:lnTo>
                    <a:pt x="30594" y="175105"/>
                  </a:lnTo>
                  <a:lnTo>
                    <a:pt x="31766" y="124281"/>
                  </a:lnTo>
                  <a:lnTo>
                    <a:pt x="32615" y="66472"/>
                  </a:lnTo>
                  <a:lnTo>
                    <a:pt x="32969" y="660"/>
                  </a:lnTo>
                  <a:lnTo>
                    <a:pt x="19307" y="660"/>
                  </a:lnTo>
                  <a:lnTo>
                    <a:pt x="14685" y="0"/>
                  </a:lnTo>
                  <a:close/>
                </a:path>
                <a:path w="46989" h="4481830">
                  <a:moveTo>
                    <a:pt x="32973" y="0"/>
                  </a:moveTo>
                  <a:lnTo>
                    <a:pt x="27296" y="571"/>
                  </a:lnTo>
                  <a:lnTo>
                    <a:pt x="19307" y="660"/>
                  </a:lnTo>
                  <a:lnTo>
                    <a:pt x="32969" y="660"/>
                  </a:lnTo>
                  <a:lnTo>
                    <a:pt x="32973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120" y="1026919"/>
              <a:ext cx="49530" cy="4481830"/>
            </a:xfrm>
            <a:custGeom>
              <a:avLst/>
              <a:gdLst/>
              <a:ahLst/>
              <a:cxnLst/>
              <a:rect l="l" t="t" r="r" b="b"/>
              <a:pathLst>
                <a:path w="49529" h="4481830">
                  <a:moveTo>
                    <a:pt x="31290" y="663"/>
                  </a:moveTo>
                  <a:lnTo>
                    <a:pt x="29406" y="63649"/>
                  </a:lnTo>
                  <a:lnTo>
                    <a:pt x="28076" y="119614"/>
                  </a:lnTo>
                  <a:lnTo>
                    <a:pt x="27237" y="169934"/>
                  </a:lnTo>
                  <a:lnTo>
                    <a:pt x="26825" y="215987"/>
                  </a:lnTo>
                  <a:lnTo>
                    <a:pt x="26778" y="259148"/>
                  </a:lnTo>
                  <a:lnTo>
                    <a:pt x="27030" y="300794"/>
                  </a:lnTo>
                  <a:lnTo>
                    <a:pt x="27519" y="342302"/>
                  </a:lnTo>
                  <a:lnTo>
                    <a:pt x="28181" y="385047"/>
                  </a:lnTo>
                  <a:lnTo>
                    <a:pt x="28953" y="430407"/>
                  </a:lnTo>
                  <a:lnTo>
                    <a:pt x="29771" y="479757"/>
                  </a:lnTo>
                  <a:lnTo>
                    <a:pt x="30571" y="534475"/>
                  </a:lnTo>
                  <a:lnTo>
                    <a:pt x="31290" y="595937"/>
                  </a:lnTo>
                  <a:lnTo>
                    <a:pt x="32290" y="667157"/>
                  </a:lnTo>
                  <a:lnTo>
                    <a:pt x="33582" y="726050"/>
                  </a:lnTo>
                  <a:lnTo>
                    <a:pt x="34973" y="775518"/>
                  </a:lnTo>
                  <a:lnTo>
                    <a:pt x="36272" y="818462"/>
                  </a:lnTo>
                  <a:lnTo>
                    <a:pt x="37283" y="857784"/>
                  </a:lnTo>
                  <a:lnTo>
                    <a:pt x="37816" y="896384"/>
                  </a:lnTo>
                  <a:lnTo>
                    <a:pt x="37676" y="937165"/>
                  </a:lnTo>
                  <a:lnTo>
                    <a:pt x="36670" y="983027"/>
                  </a:lnTo>
                  <a:lnTo>
                    <a:pt x="34606" y="1036873"/>
                  </a:lnTo>
                  <a:lnTo>
                    <a:pt x="31290" y="1101603"/>
                  </a:lnTo>
                  <a:lnTo>
                    <a:pt x="28863" y="1162919"/>
                  </a:lnTo>
                  <a:lnTo>
                    <a:pt x="28513" y="1218332"/>
                  </a:lnTo>
                  <a:lnTo>
                    <a:pt x="29709" y="1269060"/>
                  </a:lnTo>
                  <a:lnTo>
                    <a:pt x="31920" y="1316317"/>
                  </a:lnTo>
                  <a:lnTo>
                    <a:pt x="34616" y="1361320"/>
                  </a:lnTo>
                  <a:lnTo>
                    <a:pt x="37268" y="1405284"/>
                  </a:lnTo>
                  <a:lnTo>
                    <a:pt x="39344" y="1449425"/>
                  </a:lnTo>
                  <a:lnTo>
                    <a:pt x="40315" y="1494958"/>
                  </a:lnTo>
                  <a:lnTo>
                    <a:pt x="39650" y="1543100"/>
                  </a:lnTo>
                  <a:lnTo>
                    <a:pt x="36818" y="1595067"/>
                  </a:lnTo>
                  <a:lnTo>
                    <a:pt x="31290" y="1652073"/>
                  </a:lnTo>
                  <a:lnTo>
                    <a:pt x="26173" y="1700339"/>
                  </a:lnTo>
                  <a:lnTo>
                    <a:pt x="21897" y="1750640"/>
                  </a:lnTo>
                  <a:lnTo>
                    <a:pt x="18447" y="1802492"/>
                  </a:lnTo>
                  <a:lnTo>
                    <a:pt x="15812" y="1855412"/>
                  </a:lnTo>
                  <a:lnTo>
                    <a:pt x="13978" y="1908916"/>
                  </a:lnTo>
                  <a:lnTo>
                    <a:pt x="12930" y="1962521"/>
                  </a:lnTo>
                  <a:lnTo>
                    <a:pt x="12657" y="2015742"/>
                  </a:lnTo>
                  <a:lnTo>
                    <a:pt x="13144" y="2068098"/>
                  </a:lnTo>
                  <a:lnTo>
                    <a:pt x="14378" y="2119103"/>
                  </a:lnTo>
                  <a:lnTo>
                    <a:pt x="16346" y="2168275"/>
                  </a:lnTo>
                  <a:lnTo>
                    <a:pt x="19035" y="2215129"/>
                  </a:lnTo>
                  <a:lnTo>
                    <a:pt x="22431" y="2259183"/>
                  </a:lnTo>
                  <a:lnTo>
                    <a:pt x="26520" y="2299952"/>
                  </a:lnTo>
                  <a:lnTo>
                    <a:pt x="31290" y="2336954"/>
                  </a:lnTo>
                  <a:lnTo>
                    <a:pt x="35758" y="2378906"/>
                  </a:lnTo>
                  <a:lnTo>
                    <a:pt x="37609" y="2423040"/>
                  </a:lnTo>
                  <a:lnTo>
                    <a:pt x="37384" y="2469118"/>
                  </a:lnTo>
                  <a:lnTo>
                    <a:pt x="35625" y="2516904"/>
                  </a:lnTo>
                  <a:lnTo>
                    <a:pt x="32873" y="2566160"/>
                  </a:lnTo>
                  <a:lnTo>
                    <a:pt x="29670" y="2616650"/>
                  </a:lnTo>
                  <a:lnTo>
                    <a:pt x="26557" y="2668137"/>
                  </a:lnTo>
                  <a:lnTo>
                    <a:pt x="24075" y="2720384"/>
                  </a:lnTo>
                  <a:lnTo>
                    <a:pt x="22766" y="2773155"/>
                  </a:lnTo>
                  <a:lnTo>
                    <a:pt x="23171" y="2826211"/>
                  </a:lnTo>
                  <a:lnTo>
                    <a:pt x="25832" y="2879316"/>
                  </a:lnTo>
                  <a:lnTo>
                    <a:pt x="31290" y="2932234"/>
                  </a:lnTo>
                  <a:lnTo>
                    <a:pt x="37025" y="2989036"/>
                  </a:lnTo>
                  <a:lnTo>
                    <a:pt x="39375" y="3044389"/>
                  </a:lnTo>
                  <a:lnTo>
                    <a:pt x="39086" y="3098325"/>
                  </a:lnTo>
                  <a:lnTo>
                    <a:pt x="36904" y="3150876"/>
                  </a:lnTo>
                  <a:lnTo>
                    <a:pt x="33574" y="3202076"/>
                  </a:lnTo>
                  <a:lnTo>
                    <a:pt x="29844" y="3251957"/>
                  </a:lnTo>
                  <a:lnTo>
                    <a:pt x="26458" y="3300550"/>
                  </a:lnTo>
                  <a:lnTo>
                    <a:pt x="24164" y="3347889"/>
                  </a:lnTo>
                  <a:lnTo>
                    <a:pt x="23707" y="3394006"/>
                  </a:lnTo>
                  <a:lnTo>
                    <a:pt x="25834" y="3438934"/>
                  </a:lnTo>
                  <a:lnTo>
                    <a:pt x="31290" y="3482704"/>
                  </a:lnTo>
                  <a:lnTo>
                    <a:pt x="35092" y="3508049"/>
                  </a:lnTo>
                  <a:lnTo>
                    <a:pt x="38400" y="3536506"/>
                  </a:lnTo>
                  <a:lnTo>
                    <a:pt x="43598" y="3602405"/>
                  </a:lnTo>
                  <a:lnTo>
                    <a:pt x="47009" y="3679702"/>
                  </a:lnTo>
                  <a:lnTo>
                    <a:pt x="48083" y="3722407"/>
                  </a:lnTo>
                  <a:lnTo>
                    <a:pt x="48758" y="3767699"/>
                  </a:lnTo>
                  <a:lnTo>
                    <a:pt x="49047" y="3815491"/>
                  </a:lnTo>
                  <a:lnTo>
                    <a:pt x="48968" y="3865696"/>
                  </a:lnTo>
                  <a:lnTo>
                    <a:pt x="48535" y="3918226"/>
                  </a:lnTo>
                  <a:lnTo>
                    <a:pt x="47763" y="3972995"/>
                  </a:lnTo>
                  <a:lnTo>
                    <a:pt x="46670" y="4029913"/>
                  </a:lnTo>
                  <a:lnTo>
                    <a:pt x="45269" y="4088896"/>
                  </a:lnTo>
                  <a:lnTo>
                    <a:pt x="43577" y="4149854"/>
                  </a:lnTo>
                  <a:lnTo>
                    <a:pt x="41610" y="4212700"/>
                  </a:lnTo>
                  <a:lnTo>
                    <a:pt x="39381" y="4277348"/>
                  </a:lnTo>
                  <a:lnTo>
                    <a:pt x="36908" y="4343710"/>
                  </a:lnTo>
                  <a:lnTo>
                    <a:pt x="34206" y="4411698"/>
                  </a:lnTo>
                  <a:lnTo>
                    <a:pt x="31290" y="4481225"/>
                  </a:lnTo>
                  <a:lnTo>
                    <a:pt x="23861" y="4481625"/>
                  </a:lnTo>
                  <a:lnTo>
                    <a:pt x="20468" y="4481205"/>
                  </a:lnTo>
                  <a:lnTo>
                    <a:pt x="13002" y="4481225"/>
                  </a:lnTo>
                  <a:lnTo>
                    <a:pt x="13363" y="4440799"/>
                  </a:lnTo>
                  <a:lnTo>
                    <a:pt x="13012" y="4396730"/>
                  </a:lnTo>
                  <a:lnTo>
                    <a:pt x="12126" y="4349610"/>
                  </a:lnTo>
                  <a:lnTo>
                    <a:pt x="10883" y="4300034"/>
                  </a:lnTo>
                  <a:lnTo>
                    <a:pt x="9462" y="4248594"/>
                  </a:lnTo>
                  <a:lnTo>
                    <a:pt x="8040" y="4195883"/>
                  </a:lnTo>
                  <a:lnTo>
                    <a:pt x="6795" y="4142494"/>
                  </a:lnTo>
                  <a:lnTo>
                    <a:pt x="5905" y="4089021"/>
                  </a:lnTo>
                  <a:lnTo>
                    <a:pt x="5548" y="4036056"/>
                  </a:lnTo>
                  <a:lnTo>
                    <a:pt x="5901" y="3984193"/>
                  </a:lnTo>
                  <a:lnTo>
                    <a:pt x="7142" y="3934025"/>
                  </a:lnTo>
                  <a:lnTo>
                    <a:pt x="9450" y="3886144"/>
                  </a:lnTo>
                  <a:lnTo>
                    <a:pt x="13002" y="3841145"/>
                  </a:lnTo>
                  <a:lnTo>
                    <a:pt x="17485" y="3791778"/>
                  </a:lnTo>
                  <a:lnTo>
                    <a:pt x="20953" y="3745462"/>
                  </a:lnTo>
                  <a:lnTo>
                    <a:pt x="23446" y="3701135"/>
                  </a:lnTo>
                  <a:lnTo>
                    <a:pt x="25004" y="3657734"/>
                  </a:lnTo>
                  <a:lnTo>
                    <a:pt x="25665" y="3614198"/>
                  </a:lnTo>
                  <a:lnTo>
                    <a:pt x="25468" y="3569464"/>
                  </a:lnTo>
                  <a:lnTo>
                    <a:pt x="24454" y="3522472"/>
                  </a:lnTo>
                  <a:lnTo>
                    <a:pt x="22661" y="3472159"/>
                  </a:lnTo>
                  <a:lnTo>
                    <a:pt x="20128" y="3417463"/>
                  </a:lnTo>
                  <a:lnTo>
                    <a:pt x="16896" y="3357322"/>
                  </a:lnTo>
                  <a:lnTo>
                    <a:pt x="13002" y="3290674"/>
                  </a:lnTo>
                  <a:lnTo>
                    <a:pt x="10285" y="3236278"/>
                  </a:lnTo>
                  <a:lnTo>
                    <a:pt x="8643" y="3183310"/>
                  </a:lnTo>
                  <a:lnTo>
                    <a:pt x="7910" y="3131501"/>
                  </a:lnTo>
                  <a:lnTo>
                    <a:pt x="7924" y="3080581"/>
                  </a:lnTo>
                  <a:lnTo>
                    <a:pt x="8519" y="3030281"/>
                  </a:lnTo>
                  <a:lnTo>
                    <a:pt x="9533" y="2980330"/>
                  </a:lnTo>
                  <a:lnTo>
                    <a:pt x="10801" y="2930460"/>
                  </a:lnTo>
                  <a:lnTo>
                    <a:pt x="12158" y="2880401"/>
                  </a:lnTo>
                  <a:lnTo>
                    <a:pt x="13441" y="2829884"/>
                  </a:lnTo>
                  <a:lnTo>
                    <a:pt x="14486" y="2778638"/>
                  </a:lnTo>
                  <a:lnTo>
                    <a:pt x="15129" y="2726395"/>
                  </a:lnTo>
                  <a:lnTo>
                    <a:pt x="15205" y="2672885"/>
                  </a:lnTo>
                  <a:lnTo>
                    <a:pt x="14551" y="2617837"/>
                  </a:lnTo>
                  <a:lnTo>
                    <a:pt x="13002" y="2560984"/>
                  </a:lnTo>
                  <a:lnTo>
                    <a:pt x="11213" y="2496046"/>
                  </a:lnTo>
                  <a:lnTo>
                    <a:pt x="10482" y="2435822"/>
                  </a:lnTo>
                  <a:lnTo>
                    <a:pt x="10591" y="2379734"/>
                  </a:lnTo>
                  <a:lnTo>
                    <a:pt x="11318" y="2327203"/>
                  </a:lnTo>
                  <a:lnTo>
                    <a:pt x="12444" y="2277654"/>
                  </a:lnTo>
                  <a:lnTo>
                    <a:pt x="13749" y="2230506"/>
                  </a:lnTo>
                  <a:lnTo>
                    <a:pt x="15012" y="2185183"/>
                  </a:lnTo>
                  <a:lnTo>
                    <a:pt x="16013" y="2141107"/>
                  </a:lnTo>
                  <a:lnTo>
                    <a:pt x="16533" y="2097700"/>
                  </a:lnTo>
                  <a:lnTo>
                    <a:pt x="16352" y="2054384"/>
                  </a:lnTo>
                  <a:lnTo>
                    <a:pt x="15248" y="2010581"/>
                  </a:lnTo>
                  <a:lnTo>
                    <a:pt x="13002" y="1965714"/>
                  </a:lnTo>
                  <a:lnTo>
                    <a:pt x="9588" y="1913458"/>
                  </a:lnTo>
                  <a:lnTo>
                    <a:pt x="6413" y="1865209"/>
                  </a:lnTo>
                  <a:lnTo>
                    <a:pt x="3672" y="1819607"/>
                  </a:lnTo>
                  <a:lnTo>
                    <a:pt x="1559" y="1775288"/>
                  </a:lnTo>
                  <a:lnTo>
                    <a:pt x="270" y="1730890"/>
                  </a:lnTo>
                  <a:lnTo>
                    <a:pt x="0" y="1685051"/>
                  </a:lnTo>
                  <a:lnTo>
                    <a:pt x="942" y="1636409"/>
                  </a:lnTo>
                  <a:lnTo>
                    <a:pt x="3294" y="1583602"/>
                  </a:lnTo>
                  <a:lnTo>
                    <a:pt x="7249" y="1525267"/>
                  </a:lnTo>
                  <a:lnTo>
                    <a:pt x="13002" y="1460043"/>
                  </a:lnTo>
                  <a:lnTo>
                    <a:pt x="16881" y="1409491"/>
                  </a:lnTo>
                  <a:lnTo>
                    <a:pt x="19097" y="1356955"/>
                  </a:lnTo>
                  <a:lnTo>
                    <a:pt x="19917" y="1302993"/>
                  </a:lnTo>
                  <a:lnTo>
                    <a:pt x="19609" y="1248165"/>
                  </a:lnTo>
                  <a:lnTo>
                    <a:pt x="18437" y="1193029"/>
                  </a:lnTo>
                  <a:lnTo>
                    <a:pt x="16668" y="1138144"/>
                  </a:lnTo>
                  <a:lnTo>
                    <a:pt x="14569" y="1084069"/>
                  </a:lnTo>
                  <a:lnTo>
                    <a:pt x="12406" y="1031362"/>
                  </a:lnTo>
                  <a:lnTo>
                    <a:pt x="10446" y="980583"/>
                  </a:lnTo>
                  <a:lnTo>
                    <a:pt x="8954" y="932291"/>
                  </a:lnTo>
                  <a:lnTo>
                    <a:pt x="8198" y="887043"/>
                  </a:lnTo>
                  <a:lnTo>
                    <a:pt x="8443" y="845400"/>
                  </a:lnTo>
                  <a:lnTo>
                    <a:pt x="9955" y="807919"/>
                  </a:lnTo>
                  <a:lnTo>
                    <a:pt x="13002" y="775160"/>
                  </a:lnTo>
                  <a:lnTo>
                    <a:pt x="16541" y="745227"/>
                  </a:lnTo>
                  <a:lnTo>
                    <a:pt x="19833" y="711872"/>
                  </a:lnTo>
                  <a:lnTo>
                    <a:pt x="25436" y="635196"/>
                  </a:lnTo>
                  <a:lnTo>
                    <a:pt x="27629" y="592023"/>
                  </a:lnTo>
                  <a:lnTo>
                    <a:pt x="29336" y="545725"/>
                  </a:lnTo>
                  <a:lnTo>
                    <a:pt x="30497" y="496376"/>
                  </a:lnTo>
                  <a:lnTo>
                    <a:pt x="31054" y="444051"/>
                  </a:lnTo>
                  <a:lnTo>
                    <a:pt x="30946" y="388824"/>
                  </a:lnTo>
                  <a:lnTo>
                    <a:pt x="30114" y="330768"/>
                  </a:lnTo>
                  <a:lnTo>
                    <a:pt x="28498" y="269959"/>
                  </a:lnTo>
                  <a:lnTo>
                    <a:pt x="26038" y="206469"/>
                  </a:lnTo>
                  <a:lnTo>
                    <a:pt x="22676" y="140374"/>
                  </a:lnTo>
                  <a:lnTo>
                    <a:pt x="18350" y="71747"/>
                  </a:lnTo>
                  <a:lnTo>
                    <a:pt x="13002" y="663"/>
                  </a:lnTo>
                  <a:lnTo>
                    <a:pt x="18085" y="72"/>
                  </a:lnTo>
                  <a:lnTo>
                    <a:pt x="24961" y="0"/>
                  </a:lnTo>
                  <a:lnTo>
                    <a:pt x="31290" y="663"/>
                  </a:lnTo>
                  <a:close/>
                </a:path>
              </a:pathLst>
            </a:custGeom>
            <a:ln w="41275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047488" y="2468879"/>
            <a:ext cx="6248400" cy="1225550"/>
            <a:chOff x="5047488" y="2468879"/>
            <a:chExt cx="6248400" cy="1225550"/>
          </a:xfrm>
        </p:grpSpPr>
        <p:sp>
          <p:nvSpPr>
            <p:cNvPr id="7" name="object 7"/>
            <p:cNvSpPr/>
            <p:nvPr/>
          </p:nvSpPr>
          <p:spPr>
            <a:xfrm>
              <a:off x="5047488" y="2484119"/>
              <a:ext cx="454151" cy="594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69992" y="2468879"/>
              <a:ext cx="6004560" cy="630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69992" y="2773679"/>
              <a:ext cx="5934456" cy="6309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69992" y="3063239"/>
              <a:ext cx="6025896" cy="630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5158" y="2536443"/>
            <a:ext cx="5908675" cy="9582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89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latin typeface="Carlito"/>
                <a:cs typeface="Carlito"/>
              </a:rPr>
              <a:t>Average </a:t>
            </a:r>
            <a:r>
              <a:rPr sz="2200" spc="-10" dirty="0">
                <a:latin typeface="Carlito"/>
                <a:cs typeface="Carlito"/>
              </a:rPr>
              <a:t>Apple </a:t>
            </a:r>
            <a:r>
              <a:rPr sz="2200" spc="-5" dirty="0">
                <a:latin typeface="Carlito"/>
                <a:cs typeface="Carlito"/>
              </a:rPr>
              <a:t>Sde1 salary in </a:t>
            </a:r>
            <a:r>
              <a:rPr sz="2200" spc="-10" dirty="0">
                <a:latin typeface="Carlito"/>
                <a:cs typeface="Carlito"/>
              </a:rPr>
              <a:t>India </a:t>
            </a:r>
            <a:r>
              <a:rPr sz="2200" spc="-5" dirty="0">
                <a:latin typeface="Carlito"/>
                <a:cs typeface="Carlito"/>
              </a:rPr>
              <a:t>is </a:t>
            </a:r>
            <a:r>
              <a:rPr sz="2200" dirty="0">
                <a:latin typeface="Carlito"/>
                <a:cs typeface="Carlito"/>
              </a:rPr>
              <a:t>₹ </a:t>
            </a:r>
            <a:r>
              <a:rPr sz="2200" spc="-5" dirty="0">
                <a:latin typeface="Carlito"/>
                <a:cs typeface="Carlito"/>
              </a:rPr>
              <a:t>40.2 Lakhs  </a:t>
            </a:r>
            <a:r>
              <a:rPr sz="2200" spc="-15" dirty="0">
                <a:latin typeface="Carlito"/>
                <a:cs typeface="Carlito"/>
              </a:rPr>
              <a:t>for </a:t>
            </a:r>
            <a:r>
              <a:rPr sz="2200" spc="-10" dirty="0">
                <a:latin typeface="Carlito"/>
                <a:cs typeface="Carlito"/>
              </a:rPr>
              <a:t>null </a:t>
            </a:r>
            <a:r>
              <a:rPr sz="2200" spc="-15" dirty="0">
                <a:latin typeface="Carlito"/>
                <a:cs typeface="Carlito"/>
              </a:rPr>
              <a:t>years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10" dirty="0">
                <a:latin typeface="Carlito"/>
                <a:cs typeface="Carlito"/>
              </a:rPr>
              <a:t>experience. </a:t>
            </a:r>
            <a:r>
              <a:rPr sz="2200" spc="-5" dirty="0">
                <a:latin typeface="Carlito"/>
                <a:cs typeface="Carlito"/>
              </a:rPr>
              <a:t>Sde1 salary </a:t>
            </a:r>
            <a:r>
              <a:rPr sz="2200" spc="-15" dirty="0">
                <a:latin typeface="Carlito"/>
                <a:cs typeface="Carlito"/>
              </a:rPr>
              <a:t>at </a:t>
            </a:r>
            <a:r>
              <a:rPr sz="2200" spc="-10" dirty="0">
                <a:latin typeface="Carlito"/>
                <a:cs typeface="Carlito"/>
              </a:rPr>
              <a:t>Apple  </a:t>
            </a:r>
            <a:r>
              <a:rPr sz="2200" spc="-5" dirty="0">
                <a:latin typeface="Carlito"/>
                <a:cs typeface="Carlito"/>
              </a:rPr>
              <a:t>India </a:t>
            </a:r>
            <a:r>
              <a:rPr sz="2200" spc="-15" dirty="0">
                <a:latin typeface="Carlito"/>
                <a:cs typeface="Carlito"/>
              </a:rPr>
              <a:t>ranges </a:t>
            </a:r>
            <a:r>
              <a:rPr sz="2200" spc="-5" dirty="0">
                <a:latin typeface="Carlito"/>
                <a:cs typeface="Carlito"/>
              </a:rPr>
              <a:t>between </a:t>
            </a:r>
            <a:r>
              <a:rPr sz="2200" dirty="0">
                <a:latin typeface="Carlito"/>
                <a:cs typeface="Carlito"/>
              </a:rPr>
              <a:t>₹ </a:t>
            </a:r>
            <a:r>
              <a:rPr sz="2200" spc="-5" dirty="0">
                <a:latin typeface="Carlito"/>
                <a:cs typeface="Carlito"/>
              </a:rPr>
              <a:t>18.0 Lakhs </a:t>
            </a:r>
            <a:r>
              <a:rPr sz="2200" spc="-15" dirty="0">
                <a:latin typeface="Carlito"/>
                <a:cs typeface="Carlito"/>
              </a:rPr>
              <a:t>to </a:t>
            </a:r>
            <a:r>
              <a:rPr sz="2200" dirty="0">
                <a:latin typeface="Carlito"/>
                <a:cs typeface="Carlito"/>
              </a:rPr>
              <a:t>₹ </a:t>
            </a:r>
            <a:r>
              <a:rPr sz="2200" spc="-5" dirty="0">
                <a:latin typeface="Carlito"/>
                <a:cs typeface="Carlito"/>
              </a:rPr>
              <a:t>65.0</a:t>
            </a:r>
            <a:r>
              <a:rPr sz="2200" spc="-3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Lakhs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7209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0" dirty="0">
                <a:solidFill>
                  <a:srgbClr val="000000"/>
                </a:solidFill>
                <a:latin typeface="Trebuchet MS"/>
                <a:cs typeface="Trebuchet MS"/>
              </a:rPr>
              <a:t>Visits </a:t>
            </a:r>
            <a:r>
              <a:rPr sz="4400" spc="-204" dirty="0">
                <a:solidFill>
                  <a:srgbClr val="000000"/>
                </a:solidFill>
                <a:latin typeface="Trebuchet MS"/>
                <a:cs typeface="Trebuchet MS"/>
              </a:rPr>
              <a:t>company </a:t>
            </a:r>
            <a:r>
              <a:rPr sz="4400" spc="-160" dirty="0">
                <a:solidFill>
                  <a:srgbClr val="000000"/>
                </a:solidFill>
                <a:latin typeface="Trebuchet MS"/>
                <a:cs typeface="Trebuchet MS"/>
              </a:rPr>
              <a:t>you </a:t>
            </a:r>
            <a:r>
              <a:rPr sz="4400" spc="-204" dirty="0">
                <a:solidFill>
                  <a:srgbClr val="000000"/>
                </a:solidFill>
                <a:latin typeface="Trebuchet MS"/>
                <a:cs typeface="Trebuchet MS"/>
              </a:rPr>
              <a:t>to </a:t>
            </a:r>
            <a:r>
              <a:rPr sz="4400" spc="-229" dirty="0">
                <a:solidFill>
                  <a:srgbClr val="000000"/>
                </a:solidFill>
                <a:latin typeface="Trebuchet MS"/>
                <a:cs typeface="Trebuchet MS"/>
              </a:rPr>
              <a:t>Lpu</a:t>
            </a:r>
            <a:r>
              <a:rPr sz="4400" spc="-9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190" dirty="0">
                <a:solidFill>
                  <a:srgbClr val="000000"/>
                </a:solidFill>
                <a:latin typeface="Trebuchet MS"/>
                <a:cs typeface="Trebuchet MS"/>
              </a:rPr>
              <a:t>campus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5778"/>
            <a:ext cx="629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rlito"/>
                <a:cs typeface="Carlito"/>
              </a:rPr>
              <a:t>no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249" y="613752"/>
            <a:ext cx="11236325" cy="5922645"/>
            <a:chOff x="632249" y="613752"/>
            <a:chExt cx="11236325" cy="5922645"/>
          </a:xfrm>
        </p:grpSpPr>
        <p:sp>
          <p:nvSpPr>
            <p:cNvPr id="3" name="object 3"/>
            <p:cNvSpPr/>
            <p:nvPr/>
          </p:nvSpPr>
          <p:spPr>
            <a:xfrm>
              <a:off x="8576716" y="3335870"/>
              <a:ext cx="3291840" cy="3200400"/>
            </a:xfrm>
            <a:custGeom>
              <a:avLst/>
              <a:gdLst/>
              <a:ahLst/>
              <a:cxnLst/>
              <a:rect l="l" t="t" r="r" b="b"/>
              <a:pathLst>
                <a:path w="3291840" h="3200400">
                  <a:moveTo>
                    <a:pt x="3291840" y="0"/>
                  </a:moveTo>
                  <a:lnTo>
                    <a:pt x="0" y="3200396"/>
                  </a:lnTo>
                  <a:lnTo>
                    <a:pt x="3291840" y="3200396"/>
                  </a:lnTo>
                  <a:lnTo>
                    <a:pt x="329184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1774" y="623277"/>
              <a:ext cx="10905490" cy="5608320"/>
            </a:xfrm>
            <a:custGeom>
              <a:avLst/>
              <a:gdLst/>
              <a:ahLst/>
              <a:cxnLst/>
              <a:rect l="l" t="t" r="r" b="b"/>
              <a:pathLst>
                <a:path w="10905490" h="5608320">
                  <a:moveTo>
                    <a:pt x="0" y="0"/>
                  </a:moveTo>
                  <a:lnTo>
                    <a:pt x="10905106" y="0"/>
                  </a:lnTo>
                  <a:lnTo>
                    <a:pt x="10905106" y="5607883"/>
                  </a:lnTo>
                  <a:lnTo>
                    <a:pt x="0" y="56078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3980" y="1046988"/>
            <a:ext cx="7670800" cy="14732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80"/>
              </a:spcBef>
            </a:pPr>
            <a:r>
              <a:rPr sz="5000" spc="-200" dirty="0">
                <a:solidFill>
                  <a:srgbClr val="000000"/>
                </a:solidFill>
                <a:latin typeface="Trebuchet MS"/>
                <a:cs typeface="Trebuchet MS"/>
              </a:rPr>
              <a:t>Pros </a:t>
            </a:r>
            <a:r>
              <a:rPr sz="5000" spc="-204" dirty="0">
                <a:solidFill>
                  <a:srgbClr val="000000"/>
                </a:solidFill>
                <a:latin typeface="Trebuchet MS"/>
                <a:cs typeface="Trebuchet MS"/>
              </a:rPr>
              <a:t>and </a:t>
            </a:r>
            <a:r>
              <a:rPr sz="5000" spc="-175" dirty="0">
                <a:solidFill>
                  <a:srgbClr val="000000"/>
                </a:solidFill>
                <a:latin typeface="Trebuchet MS"/>
                <a:cs typeface="Trebuchet MS"/>
              </a:rPr>
              <a:t>cons </a:t>
            </a:r>
            <a:r>
              <a:rPr sz="5000" spc="-215" dirty="0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sz="5000" spc="-250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z="5000" spc="-115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000" spc="-235" dirty="0">
                <a:solidFill>
                  <a:srgbClr val="000000"/>
                </a:solidFill>
                <a:latin typeface="Trebuchet MS"/>
                <a:cs typeface="Trebuchet MS"/>
              </a:rPr>
              <a:t>company  </a:t>
            </a:r>
            <a:r>
              <a:rPr sz="5000" spc="-180" dirty="0">
                <a:solidFill>
                  <a:srgbClr val="000000"/>
                </a:solidFill>
                <a:latin typeface="Trebuchet MS"/>
                <a:cs typeface="Trebuchet MS"/>
              </a:rPr>
              <a:t>you </a:t>
            </a:r>
            <a:r>
              <a:rPr sz="5000" spc="-265" dirty="0">
                <a:solidFill>
                  <a:srgbClr val="000000"/>
                </a:solidFill>
                <a:latin typeface="Trebuchet MS"/>
                <a:cs typeface="Trebuchet MS"/>
              </a:rPr>
              <a:t>have </a:t>
            </a:r>
            <a:r>
              <a:rPr sz="5000" spc="-225" dirty="0">
                <a:solidFill>
                  <a:srgbClr val="000000"/>
                </a:solidFill>
                <a:latin typeface="Trebuchet MS"/>
                <a:cs typeface="Trebuchet MS"/>
              </a:rPr>
              <a:t>considered </a:t>
            </a:r>
            <a:r>
              <a:rPr sz="5000" spc="-254" dirty="0">
                <a:solidFill>
                  <a:srgbClr val="000000"/>
                </a:solidFill>
                <a:latin typeface="Trebuchet MS"/>
                <a:cs typeface="Trebuchet MS"/>
              </a:rPr>
              <a:t>for</a:t>
            </a:r>
            <a:r>
              <a:rPr sz="5000" spc="-87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000" spc="-290" dirty="0">
                <a:solidFill>
                  <a:srgbClr val="000000"/>
                </a:solidFill>
                <a:latin typeface="Trebuchet MS"/>
                <a:cs typeface="Trebuchet MS"/>
              </a:rPr>
              <a:t>you.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3980" y="2870200"/>
            <a:ext cx="7830184" cy="282067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5" dirty="0">
                <a:latin typeface="Carlito"/>
                <a:cs typeface="Carlito"/>
              </a:rPr>
              <a:t>Pros:</a:t>
            </a:r>
            <a:endParaRPr sz="13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5" dirty="0">
                <a:latin typeface="Carlito"/>
                <a:cs typeface="Carlito"/>
              </a:rPr>
              <a:t>individual customer experience placed above </a:t>
            </a:r>
            <a:r>
              <a:rPr sz="1300" spc="-10" dirty="0">
                <a:latin typeface="Carlito"/>
                <a:cs typeface="Carlito"/>
              </a:rPr>
              <a:t>more </a:t>
            </a:r>
            <a:r>
              <a:rPr sz="1300" spc="-5" dirty="0">
                <a:latin typeface="Carlito"/>
                <a:cs typeface="Carlito"/>
              </a:rPr>
              <a:t>immediate customer</a:t>
            </a:r>
            <a:r>
              <a:rPr sz="1300" spc="75" dirty="0">
                <a:latin typeface="Carlito"/>
                <a:cs typeface="Carlito"/>
              </a:rPr>
              <a:t> </a:t>
            </a:r>
            <a:r>
              <a:rPr sz="1300" spc="-5" dirty="0">
                <a:latin typeface="Carlito"/>
                <a:cs typeface="Carlito"/>
              </a:rPr>
              <a:t>exploitation.</a:t>
            </a:r>
            <a:endParaRPr sz="13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5" dirty="0">
                <a:latin typeface="Carlito"/>
                <a:cs typeface="Carlito"/>
              </a:rPr>
              <a:t>attitude </a:t>
            </a:r>
            <a:r>
              <a:rPr sz="1300" spc="-10" dirty="0">
                <a:latin typeface="Carlito"/>
                <a:cs typeface="Carlito"/>
              </a:rPr>
              <a:t>to </a:t>
            </a:r>
            <a:r>
              <a:rPr sz="1300" spc="-5" dirty="0">
                <a:latin typeface="Carlito"/>
                <a:cs typeface="Carlito"/>
              </a:rPr>
              <a:t>privacy </a:t>
            </a:r>
            <a:r>
              <a:rPr sz="1300" dirty="0">
                <a:latin typeface="Carlito"/>
                <a:cs typeface="Carlito"/>
              </a:rPr>
              <a:t>and </a:t>
            </a:r>
            <a:r>
              <a:rPr sz="1300" spc="-15" dirty="0">
                <a:latin typeface="Carlito"/>
                <a:cs typeface="Carlito"/>
              </a:rPr>
              <a:t>security, </a:t>
            </a:r>
            <a:r>
              <a:rPr sz="1300" dirty="0">
                <a:latin typeface="Carlito"/>
                <a:cs typeface="Carlito"/>
              </a:rPr>
              <a:t>no back </a:t>
            </a:r>
            <a:r>
              <a:rPr sz="1300" spc="-10" dirty="0">
                <a:latin typeface="Carlito"/>
                <a:cs typeface="Carlito"/>
              </a:rPr>
              <a:t>doors for </a:t>
            </a:r>
            <a:r>
              <a:rPr sz="1300" dirty="0">
                <a:latin typeface="Carlito"/>
                <a:cs typeface="Carlito"/>
              </a:rPr>
              <a:t>the </a:t>
            </a:r>
            <a:r>
              <a:rPr sz="1300" spc="-5" dirty="0">
                <a:latin typeface="Carlito"/>
                <a:cs typeface="Carlito"/>
              </a:rPr>
              <a:t>government, </a:t>
            </a:r>
            <a:r>
              <a:rPr sz="1300" dirty="0">
                <a:latin typeface="Carlito"/>
                <a:cs typeface="Carlito"/>
              </a:rPr>
              <a:t>not </a:t>
            </a:r>
            <a:r>
              <a:rPr sz="1300" spc="-5" dirty="0">
                <a:latin typeface="Carlito"/>
                <a:cs typeface="Carlito"/>
              </a:rPr>
              <a:t>sharing </a:t>
            </a:r>
            <a:r>
              <a:rPr sz="1300" dirty="0">
                <a:latin typeface="Carlito"/>
                <a:cs typeface="Carlito"/>
              </a:rPr>
              <a:t>user </a:t>
            </a:r>
            <a:r>
              <a:rPr sz="1300" spc="-10" dirty="0">
                <a:latin typeface="Carlito"/>
                <a:cs typeface="Carlito"/>
              </a:rPr>
              <a:t>data </a:t>
            </a:r>
            <a:r>
              <a:rPr sz="1300" spc="-5" dirty="0">
                <a:latin typeface="Carlito"/>
                <a:cs typeface="Carlito"/>
              </a:rPr>
              <a:t>with</a:t>
            </a:r>
            <a:r>
              <a:rPr sz="1300" spc="180" dirty="0">
                <a:latin typeface="Carlito"/>
                <a:cs typeface="Carlito"/>
              </a:rPr>
              <a:t> </a:t>
            </a:r>
            <a:r>
              <a:rPr sz="1300" spc="-5" dirty="0">
                <a:latin typeface="Carlito"/>
                <a:cs typeface="Carlito"/>
              </a:rPr>
              <a:t>advertisers</a:t>
            </a:r>
            <a:endParaRPr sz="13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latin typeface="Carlito"/>
                <a:cs typeface="Carlito"/>
              </a:rPr>
              <a:t>high </a:t>
            </a:r>
            <a:r>
              <a:rPr sz="1300" spc="-10" dirty="0">
                <a:latin typeface="Carlito"/>
                <a:cs typeface="Carlito"/>
              </a:rPr>
              <a:t>standard </a:t>
            </a:r>
            <a:r>
              <a:rPr sz="1300" dirty="0">
                <a:latin typeface="Carlito"/>
                <a:cs typeface="Carlito"/>
              </a:rPr>
              <a:t>of </a:t>
            </a:r>
            <a:r>
              <a:rPr sz="1300" spc="-5" dirty="0">
                <a:latin typeface="Carlito"/>
                <a:cs typeface="Carlito"/>
              </a:rPr>
              <a:t>reliability; products really </a:t>
            </a:r>
            <a:r>
              <a:rPr sz="1300" dirty="0">
                <a:latin typeface="Carlito"/>
                <a:cs typeface="Carlito"/>
              </a:rPr>
              <a:t>do </a:t>
            </a:r>
            <a:r>
              <a:rPr sz="1300" spc="-5" dirty="0">
                <a:latin typeface="Carlito"/>
                <a:cs typeface="Carlito"/>
              </a:rPr>
              <a:t>“just</a:t>
            </a:r>
            <a:r>
              <a:rPr sz="1300" spc="75" dirty="0">
                <a:latin typeface="Carlito"/>
                <a:cs typeface="Carlito"/>
              </a:rPr>
              <a:t> </a:t>
            </a:r>
            <a:r>
              <a:rPr sz="1300" spc="-10" dirty="0">
                <a:latin typeface="Carlito"/>
                <a:cs typeface="Carlito"/>
              </a:rPr>
              <a:t>work”</a:t>
            </a:r>
            <a:endParaRPr sz="1300">
              <a:latin typeface="Carlito"/>
              <a:cs typeface="Carlito"/>
            </a:endParaRPr>
          </a:p>
          <a:p>
            <a:pPr marL="241300" marR="5080" indent="-228600">
              <a:lnSpc>
                <a:spcPts val="1390"/>
              </a:lnSpc>
              <a:spcBef>
                <a:spcPts val="10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5" dirty="0">
                <a:latin typeface="Carlito"/>
                <a:cs typeface="Carlito"/>
              </a:rPr>
              <a:t>commitment </a:t>
            </a:r>
            <a:r>
              <a:rPr sz="1300" spc="-10" dirty="0">
                <a:latin typeface="Carlito"/>
                <a:cs typeface="Carlito"/>
              </a:rPr>
              <a:t>to </a:t>
            </a:r>
            <a:r>
              <a:rPr sz="1300" spc="-5" dirty="0">
                <a:latin typeface="Carlito"/>
                <a:cs typeface="Carlito"/>
              </a:rPr>
              <a:t>existing </a:t>
            </a:r>
            <a:r>
              <a:rPr sz="1300" spc="-10" dirty="0">
                <a:latin typeface="Carlito"/>
                <a:cs typeface="Carlito"/>
              </a:rPr>
              <a:t>customers: </a:t>
            </a:r>
            <a:r>
              <a:rPr sz="1300" spc="-5" dirty="0">
                <a:latin typeface="Carlito"/>
                <a:cs typeface="Carlito"/>
              </a:rPr>
              <a:t>products </a:t>
            </a:r>
            <a:r>
              <a:rPr sz="1300" dirty="0">
                <a:latin typeface="Carlito"/>
                <a:cs typeface="Carlito"/>
              </a:rPr>
              <a:t>and </a:t>
            </a:r>
            <a:r>
              <a:rPr sz="1300" spc="-10" dirty="0">
                <a:latin typeface="Carlito"/>
                <a:cs typeface="Carlito"/>
              </a:rPr>
              <a:t>features </a:t>
            </a:r>
            <a:r>
              <a:rPr sz="1300" spc="-5" dirty="0">
                <a:latin typeface="Carlito"/>
                <a:cs typeface="Carlito"/>
              </a:rPr>
              <a:t>properly supported, with </a:t>
            </a:r>
            <a:r>
              <a:rPr sz="1300" spc="-10" dirty="0">
                <a:latin typeface="Carlito"/>
                <a:cs typeface="Carlito"/>
              </a:rPr>
              <a:t>software </a:t>
            </a:r>
            <a:r>
              <a:rPr sz="1300" spc="-5" dirty="0">
                <a:latin typeface="Carlito"/>
                <a:cs typeface="Carlito"/>
              </a:rPr>
              <a:t>updates </a:t>
            </a:r>
            <a:r>
              <a:rPr sz="1300" spc="-10" dirty="0">
                <a:latin typeface="Carlito"/>
                <a:cs typeface="Carlito"/>
              </a:rPr>
              <a:t>for </a:t>
            </a:r>
            <a:r>
              <a:rPr sz="1300" spc="-5" dirty="0">
                <a:latin typeface="Carlito"/>
                <a:cs typeface="Carlito"/>
              </a:rPr>
              <a:t>at least  </a:t>
            </a:r>
            <a:r>
              <a:rPr sz="1300" dirty="0">
                <a:latin typeface="Carlito"/>
                <a:cs typeface="Carlito"/>
              </a:rPr>
              <a:t>5 </a:t>
            </a:r>
            <a:r>
              <a:rPr sz="1300" spc="-10" dirty="0">
                <a:latin typeface="Carlito"/>
                <a:cs typeface="Carlito"/>
              </a:rPr>
              <a:t>years </a:t>
            </a:r>
            <a:r>
              <a:rPr sz="1300" dirty="0">
                <a:latin typeface="Carlito"/>
                <a:cs typeface="Carlito"/>
              </a:rPr>
              <a:t>and </a:t>
            </a:r>
            <a:r>
              <a:rPr sz="1300" spc="-10" dirty="0">
                <a:latin typeface="Carlito"/>
                <a:cs typeface="Carlito"/>
              </a:rPr>
              <a:t>robust hardware </a:t>
            </a:r>
            <a:r>
              <a:rPr sz="1300" spc="-5" dirty="0">
                <a:latin typeface="Carlito"/>
                <a:cs typeface="Carlito"/>
              </a:rPr>
              <a:t>that lasts </a:t>
            </a:r>
            <a:r>
              <a:rPr sz="1300" dirty="0">
                <a:latin typeface="Carlito"/>
                <a:cs typeface="Carlito"/>
              </a:rPr>
              <a:t>as</a:t>
            </a:r>
            <a:r>
              <a:rPr sz="1300" spc="9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long</a:t>
            </a:r>
            <a:endParaRPr sz="13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latin typeface="Carlito"/>
                <a:cs typeface="Carlito"/>
              </a:rPr>
              <a:t>closely </a:t>
            </a:r>
            <a:r>
              <a:rPr sz="1300" spc="-10" dirty="0">
                <a:latin typeface="Carlito"/>
                <a:cs typeface="Carlito"/>
              </a:rPr>
              <a:t>integrated </a:t>
            </a:r>
            <a:r>
              <a:rPr sz="1300" spc="-5" dirty="0">
                <a:latin typeface="Carlito"/>
                <a:cs typeface="Carlito"/>
              </a:rPr>
              <a:t>whole experience: </a:t>
            </a:r>
            <a:r>
              <a:rPr sz="1300" spc="-10" dirty="0">
                <a:latin typeface="Carlito"/>
                <a:cs typeface="Carlito"/>
              </a:rPr>
              <a:t>hardware, </a:t>
            </a:r>
            <a:r>
              <a:rPr sz="1300" spc="-5" dirty="0">
                <a:latin typeface="Carlito"/>
                <a:cs typeface="Carlito"/>
              </a:rPr>
              <a:t>software,</a:t>
            </a:r>
            <a:r>
              <a:rPr sz="1300" spc="60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services</a:t>
            </a:r>
            <a:endParaRPr sz="13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latin typeface="Carlito"/>
                <a:cs typeface="Carlito"/>
              </a:rPr>
              <a:t>so </a:t>
            </a:r>
            <a:r>
              <a:rPr sz="1300" spc="-10" dirty="0">
                <a:latin typeface="Carlito"/>
                <a:cs typeface="Carlito"/>
              </a:rPr>
              <a:t>far </a:t>
            </a:r>
            <a:r>
              <a:rPr sz="1300" dirty="0">
                <a:latin typeface="Carlito"/>
                <a:cs typeface="Carlito"/>
              </a:rPr>
              <a:t>has </a:t>
            </a:r>
            <a:r>
              <a:rPr sz="1300" spc="-10" dirty="0">
                <a:latin typeface="Carlito"/>
                <a:cs typeface="Carlito"/>
              </a:rPr>
              <a:t>always proved </a:t>
            </a:r>
            <a:r>
              <a:rPr sz="1300" dirty="0">
                <a:latin typeface="Carlito"/>
                <a:cs typeface="Carlito"/>
              </a:rPr>
              <a:t>a </a:t>
            </a:r>
            <a:r>
              <a:rPr sz="1300" spc="-10" dirty="0">
                <a:latin typeface="Carlito"/>
                <a:cs typeface="Carlito"/>
              </a:rPr>
              <a:t>trustworthy </a:t>
            </a:r>
            <a:r>
              <a:rPr sz="1300" dirty="0">
                <a:latin typeface="Carlito"/>
                <a:cs typeface="Carlito"/>
              </a:rPr>
              <a:t>partner </a:t>
            </a:r>
            <a:r>
              <a:rPr sz="1300" spc="-10" dirty="0">
                <a:latin typeface="Carlito"/>
                <a:cs typeface="Carlito"/>
              </a:rPr>
              <a:t>for </a:t>
            </a:r>
            <a:r>
              <a:rPr sz="1300" dirty="0">
                <a:latin typeface="Carlito"/>
                <a:cs typeface="Carlito"/>
              </a:rPr>
              <a:t>the</a:t>
            </a:r>
            <a:r>
              <a:rPr sz="1300" spc="10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user</a:t>
            </a:r>
            <a:endParaRPr sz="1300">
              <a:latin typeface="Carlito"/>
              <a:cs typeface="Carlito"/>
            </a:endParaRPr>
          </a:p>
          <a:p>
            <a:pPr marL="241300" marR="492759" indent="-228600">
              <a:lnSpc>
                <a:spcPts val="142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latin typeface="Carlito"/>
                <a:cs typeface="Carlito"/>
              </a:rPr>
              <a:t>is highly </a:t>
            </a:r>
            <a:r>
              <a:rPr sz="1300" spc="-5" dirty="0">
                <a:latin typeface="Carlito"/>
                <a:cs typeface="Carlito"/>
              </a:rPr>
              <a:t>profitable, </a:t>
            </a:r>
            <a:r>
              <a:rPr sz="1300" dirty="0">
                <a:latin typeface="Carlito"/>
                <a:cs typeface="Carlito"/>
              </a:rPr>
              <a:t>so </a:t>
            </a:r>
            <a:r>
              <a:rPr sz="1300" spc="-10" dirty="0">
                <a:latin typeface="Carlito"/>
                <a:cs typeface="Carlito"/>
              </a:rPr>
              <a:t>you </a:t>
            </a:r>
            <a:r>
              <a:rPr sz="1300" spc="-5" dirty="0">
                <a:latin typeface="Carlito"/>
                <a:cs typeface="Carlito"/>
              </a:rPr>
              <a:t>can trust </a:t>
            </a:r>
            <a:r>
              <a:rPr sz="1300" dirty="0">
                <a:latin typeface="Carlito"/>
                <a:cs typeface="Carlito"/>
              </a:rPr>
              <a:t>them </a:t>
            </a:r>
            <a:r>
              <a:rPr sz="1300" spc="-10" dirty="0">
                <a:latin typeface="Carlito"/>
                <a:cs typeface="Carlito"/>
              </a:rPr>
              <a:t>to </a:t>
            </a:r>
            <a:r>
              <a:rPr sz="1300" spc="-5" dirty="0">
                <a:latin typeface="Carlito"/>
                <a:cs typeface="Carlito"/>
              </a:rPr>
              <a:t>carry </a:t>
            </a:r>
            <a:r>
              <a:rPr sz="1300" dirty="0">
                <a:latin typeface="Carlito"/>
                <a:cs typeface="Carlito"/>
              </a:rPr>
              <a:t>on </a:t>
            </a:r>
            <a:r>
              <a:rPr sz="1300" spc="-5" dirty="0">
                <a:latin typeface="Carlito"/>
                <a:cs typeface="Carlito"/>
              </a:rPr>
              <a:t>making products that </a:t>
            </a:r>
            <a:r>
              <a:rPr sz="1300" spc="-10" dirty="0">
                <a:latin typeface="Carlito"/>
                <a:cs typeface="Carlito"/>
              </a:rPr>
              <a:t>work </a:t>
            </a:r>
            <a:r>
              <a:rPr sz="1300" spc="-5" dirty="0">
                <a:latin typeface="Carlito"/>
                <a:cs typeface="Carlito"/>
              </a:rPr>
              <a:t>with Apple products </a:t>
            </a:r>
            <a:r>
              <a:rPr sz="1300" dirty="0">
                <a:latin typeface="Carlito"/>
                <a:cs typeface="Carlito"/>
              </a:rPr>
              <a:t>and  services </a:t>
            </a:r>
            <a:r>
              <a:rPr sz="1300" spc="-10" dirty="0">
                <a:latin typeface="Carlito"/>
                <a:cs typeface="Carlito"/>
              </a:rPr>
              <a:t>you </a:t>
            </a:r>
            <a:r>
              <a:rPr sz="1300" spc="-5" dirty="0">
                <a:latin typeface="Carlito"/>
                <a:cs typeface="Carlito"/>
              </a:rPr>
              <a:t>already</a:t>
            </a:r>
            <a:r>
              <a:rPr sz="1300" spc="30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use</a:t>
            </a:r>
            <a:endParaRPr sz="1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207" y="1665731"/>
            <a:ext cx="10609580" cy="271716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Cons: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rlito"/>
                <a:cs typeface="Carlito"/>
              </a:rPr>
              <a:t>expensive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products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not </a:t>
            </a:r>
            <a:r>
              <a:rPr sz="2000" spc="-15" dirty="0">
                <a:latin typeface="Carlito"/>
                <a:cs typeface="Carlito"/>
              </a:rPr>
              <a:t>always first </a:t>
            </a:r>
            <a:r>
              <a:rPr sz="2000" dirty="0">
                <a:latin typeface="Carlito"/>
                <a:cs typeface="Carlito"/>
              </a:rPr>
              <a:t>with </a:t>
            </a:r>
            <a:r>
              <a:rPr sz="2000" spc="-5" dirty="0">
                <a:latin typeface="Carlito"/>
                <a:cs typeface="Carlito"/>
              </a:rPr>
              <a:t>new</a:t>
            </a:r>
            <a:r>
              <a:rPr sz="2000" spc="1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features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not </a:t>
            </a:r>
            <a:r>
              <a:rPr sz="2000" spc="-15" dirty="0">
                <a:latin typeface="Carlito"/>
                <a:cs typeface="Carlito"/>
              </a:rPr>
              <a:t>always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ultimate technical specification</a:t>
            </a:r>
            <a:r>
              <a:rPr sz="2000" spc="2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available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rlito"/>
                <a:cs typeface="Carlito"/>
              </a:rPr>
              <a:t>a </a:t>
            </a:r>
            <a:r>
              <a:rPr sz="2000" spc="-5" dirty="0">
                <a:latin typeface="Carlito"/>
                <a:cs typeface="Carlito"/>
              </a:rPr>
              <a:t>bit </a:t>
            </a:r>
            <a:r>
              <a:rPr sz="2000" spc="-10" dirty="0">
                <a:latin typeface="Carlito"/>
                <a:cs typeface="Carlito"/>
              </a:rPr>
              <a:t>controlling </a:t>
            </a:r>
            <a:r>
              <a:rPr sz="2000" spc="-5" dirty="0">
                <a:latin typeface="Carlito"/>
                <a:cs typeface="Carlito"/>
              </a:rPr>
              <a:t>on </a:t>
            </a:r>
            <a:r>
              <a:rPr sz="2000" spc="-10" dirty="0">
                <a:latin typeface="Carlito"/>
                <a:cs typeface="Carlito"/>
              </a:rPr>
              <a:t>what software </a:t>
            </a:r>
            <a:r>
              <a:rPr sz="2000" spc="-5" dirty="0">
                <a:latin typeface="Carlito"/>
                <a:cs typeface="Carlito"/>
              </a:rPr>
              <a:t>and </a:t>
            </a:r>
            <a:r>
              <a:rPr sz="2000" spc="-15" dirty="0">
                <a:latin typeface="Carlito"/>
                <a:cs typeface="Carlito"/>
              </a:rPr>
              <a:t>hardware </a:t>
            </a:r>
            <a:r>
              <a:rPr sz="2000" spc="-10" dirty="0">
                <a:latin typeface="Carlito"/>
                <a:cs typeface="Carlito"/>
              </a:rPr>
              <a:t>developers </a:t>
            </a:r>
            <a:r>
              <a:rPr sz="2000" spc="-15" dirty="0">
                <a:latin typeface="Carlito"/>
                <a:cs typeface="Carlito"/>
              </a:rPr>
              <a:t>may </a:t>
            </a:r>
            <a:r>
              <a:rPr sz="2000" spc="-5" dirty="0">
                <a:latin typeface="Carlito"/>
                <a:cs typeface="Carlito"/>
              </a:rPr>
              <a:t>or </a:t>
            </a:r>
            <a:r>
              <a:rPr sz="2000" spc="-15" dirty="0">
                <a:latin typeface="Carlito"/>
                <a:cs typeface="Carlito"/>
              </a:rPr>
              <a:t>may </a:t>
            </a:r>
            <a:r>
              <a:rPr sz="2000" spc="-5" dirty="0">
                <a:latin typeface="Carlito"/>
                <a:cs typeface="Carlito"/>
              </a:rPr>
              <a:t>not</a:t>
            </a:r>
            <a:r>
              <a:rPr sz="2000" spc="8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do</a:t>
            </a:r>
            <a:endParaRPr sz="2000">
              <a:latin typeface="Carlito"/>
              <a:cs typeface="Carlito"/>
            </a:endParaRPr>
          </a:p>
          <a:p>
            <a:pPr marL="240665" marR="5080" indent="-228600">
              <a:lnSpc>
                <a:spcPts val="2210"/>
              </a:lnSpc>
              <a:spcBef>
                <a:spcPts val="9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rlito"/>
                <a:cs typeface="Carlito"/>
              </a:rPr>
              <a:t>some </a:t>
            </a:r>
            <a:r>
              <a:rPr sz="2000" spc="-10" dirty="0">
                <a:latin typeface="Carlito"/>
                <a:cs typeface="Carlito"/>
              </a:rPr>
              <a:t>software </a:t>
            </a:r>
            <a:r>
              <a:rPr sz="2000" spc="-5" dirty="0">
                <a:latin typeface="Carlito"/>
                <a:cs typeface="Carlito"/>
              </a:rPr>
              <a:t>and </a:t>
            </a:r>
            <a:r>
              <a:rPr sz="2000" dirty="0">
                <a:latin typeface="Carlito"/>
                <a:cs typeface="Carlito"/>
              </a:rPr>
              <a:t>services </a:t>
            </a:r>
            <a:r>
              <a:rPr sz="2000" spc="-10" dirty="0">
                <a:latin typeface="Carlito"/>
                <a:cs typeface="Carlito"/>
              </a:rPr>
              <a:t>are </a:t>
            </a:r>
            <a:r>
              <a:rPr sz="2000" spc="-5" dirty="0">
                <a:latin typeface="Carlito"/>
                <a:cs typeface="Carlito"/>
              </a:rPr>
              <a:t>not </a:t>
            </a:r>
            <a:r>
              <a:rPr sz="2000" dirty="0">
                <a:latin typeface="Carlito"/>
                <a:cs typeface="Carlito"/>
              </a:rPr>
              <a:t>as </a:t>
            </a:r>
            <a:r>
              <a:rPr sz="2000" spc="-10" dirty="0">
                <a:latin typeface="Carlito"/>
                <a:cs typeface="Carlito"/>
              </a:rPr>
              <a:t>good </a:t>
            </a:r>
            <a:r>
              <a:rPr sz="2000" dirty="0">
                <a:latin typeface="Carlito"/>
                <a:cs typeface="Carlito"/>
              </a:rPr>
              <a:t>as </a:t>
            </a:r>
            <a:r>
              <a:rPr sz="2000" spc="-5" dirty="0">
                <a:latin typeface="Carlito"/>
                <a:cs typeface="Carlito"/>
              </a:rPr>
              <a:t>they should be, but tight </a:t>
            </a:r>
            <a:r>
              <a:rPr sz="2000" spc="-10" dirty="0">
                <a:latin typeface="Carlito"/>
                <a:cs typeface="Carlito"/>
              </a:rPr>
              <a:t>control </a:t>
            </a:r>
            <a:r>
              <a:rPr sz="2000" spc="-5" dirty="0">
                <a:latin typeface="Carlito"/>
                <a:cs typeface="Carlito"/>
              </a:rPr>
              <a:t>doesn’t </a:t>
            </a:r>
            <a:r>
              <a:rPr sz="2000" spc="-15" dirty="0">
                <a:latin typeface="Carlito"/>
                <a:cs typeface="Carlito"/>
              </a:rPr>
              <a:t>always leave  </a:t>
            </a:r>
            <a:r>
              <a:rPr sz="2000" spc="-5" dirty="0">
                <a:latin typeface="Carlito"/>
                <a:cs typeface="Carlito"/>
              </a:rPr>
              <a:t>third </a:t>
            </a:r>
            <a:r>
              <a:rPr sz="2000" dirty="0">
                <a:latin typeface="Carlito"/>
                <a:cs typeface="Carlito"/>
              </a:rPr>
              <a:t>parties the space </a:t>
            </a:r>
            <a:r>
              <a:rPr sz="2000" spc="-10" dirty="0">
                <a:latin typeface="Carlito"/>
                <a:cs typeface="Carlito"/>
              </a:rPr>
              <a:t>to compete. For </a:t>
            </a:r>
            <a:r>
              <a:rPr sz="2000" spc="-15" dirty="0">
                <a:latin typeface="Carlito"/>
                <a:cs typeface="Carlito"/>
              </a:rPr>
              <a:t>example </a:t>
            </a:r>
            <a:r>
              <a:rPr sz="2000" spc="-5" dirty="0">
                <a:latin typeface="Carlito"/>
                <a:cs typeface="Carlito"/>
              </a:rPr>
              <a:t>Apple Music,</a:t>
            </a:r>
            <a:r>
              <a:rPr sz="2000" spc="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Siri.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18965" y="713130"/>
            <a:ext cx="1273175" cy="2533015"/>
          </a:xfrm>
          <a:custGeom>
            <a:avLst/>
            <a:gdLst/>
            <a:ahLst/>
            <a:cxnLst/>
            <a:rect l="l" t="t" r="r" b="b"/>
            <a:pathLst>
              <a:path w="1273175" h="2533015">
                <a:moveTo>
                  <a:pt x="1273035" y="0"/>
                </a:moveTo>
                <a:lnTo>
                  <a:pt x="0" y="1266418"/>
                </a:lnTo>
                <a:lnTo>
                  <a:pt x="232181" y="1497406"/>
                </a:lnTo>
                <a:lnTo>
                  <a:pt x="0" y="1729574"/>
                </a:lnTo>
                <a:lnTo>
                  <a:pt x="456349" y="2185924"/>
                </a:lnTo>
                <a:lnTo>
                  <a:pt x="689711" y="1952548"/>
                </a:lnTo>
                <a:lnTo>
                  <a:pt x="1273035" y="2532824"/>
                </a:lnTo>
                <a:lnTo>
                  <a:pt x="1273035" y="0"/>
                </a:lnTo>
                <a:close/>
              </a:path>
            </a:pathLst>
          </a:custGeom>
          <a:solidFill>
            <a:srgbClr val="FFC0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01502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008786"/>
                </a:moveTo>
                <a:lnTo>
                  <a:pt x="0" y="0"/>
                </a:lnTo>
                <a:lnTo>
                  <a:pt x="0" y="2017585"/>
                </a:lnTo>
                <a:lnTo>
                  <a:pt x="488721" y="1531391"/>
                </a:lnTo>
                <a:lnTo>
                  <a:pt x="670699" y="1713357"/>
                </a:lnTo>
                <a:lnTo>
                  <a:pt x="1014056" y="1369999"/>
                </a:lnTo>
                <a:lnTo>
                  <a:pt x="832980" y="1188935"/>
                </a:lnTo>
                <a:lnTo>
                  <a:pt x="1014056" y="1008786"/>
                </a:lnTo>
                <a:close/>
              </a:path>
            </a:pathLst>
          </a:custGeom>
          <a:solidFill>
            <a:srgbClr val="4472C4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528" y="555941"/>
            <a:ext cx="5742191" cy="574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2239" y="1748029"/>
            <a:ext cx="3117215" cy="318008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 indent="138430" algn="just">
              <a:lnSpc>
                <a:spcPct val="89900"/>
              </a:lnSpc>
              <a:spcBef>
                <a:spcPts val="775"/>
              </a:spcBef>
            </a:pPr>
            <a:r>
              <a:rPr sz="5600" spc="-355" dirty="0">
                <a:latin typeface="Trebuchet MS"/>
                <a:cs typeface="Trebuchet MS"/>
              </a:rPr>
              <a:t>List </a:t>
            </a:r>
            <a:r>
              <a:rPr sz="5600" spc="-245" dirty="0">
                <a:latin typeface="Trebuchet MS"/>
                <a:cs typeface="Trebuchet MS"/>
              </a:rPr>
              <a:t>of </a:t>
            </a:r>
            <a:r>
              <a:rPr sz="5600" spc="-275" dirty="0">
                <a:latin typeface="Trebuchet MS"/>
                <a:cs typeface="Trebuchet MS"/>
              </a:rPr>
              <a:t>the  </a:t>
            </a:r>
            <a:r>
              <a:rPr sz="5600" spc="-315" dirty="0">
                <a:latin typeface="Trebuchet MS"/>
                <a:cs typeface="Trebuchet MS"/>
              </a:rPr>
              <a:t>references  </a:t>
            </a:r>
            <a:r>
              <a:rPr sz="5600" spc="-275" dirty="0">
                <a:latin typeface="Trebuchet MS"/>
                <a:cs typeface="Trebuchet MS"/>
              </a:rPr>
              <a:t>web </a:t>
            </a:r>
            <a:r>
              <a:rPr sz="5600" spc="-355" dirty="0">
                <a:latin typeface="Trebuchet MS"/>
                <a:cs typeface="Trebuchet MS"/>
              </a:rPr>
              <a:t>links,  </a:t>
            </a:r>
            <a:r>
              <a:rPr sz="5600" spc="-315" dirty="0">
                <a:latin typeface="Trebuchet MS"/>
                <a:cs typeface="Trebuchet MS"/>
              </a:rPr>
              <a:t>articles</a:t>
            </a:r>
            <a:r>
              <a:rPr sz="5600" spc="-509" dirty="0">
                <a:latin typeface="Trebuchet MS"/>
                <a:cs typeface="Trebuchet MS"/>
              </a:rPr>
              <a:t> </a:t>
            </a:r>
            <a:r>
              <a:rPr sz="5600" spc="-390" dirty="0">
                <a:latin typeface="Trebuchet MS"/>
                <a:cs typeface="Trebuchet MS"/>
              </a:rPr>
              <a:t>etc</a:t>
            </a:r>
            <a:endParaRPr sz="56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0109" y="374395"/>
            <a:ext cx="4999355" cy="5490210"/>
            <a:chOff x="550109" y="374395"/>
            <a:chExt cx="4999355" cy="5490210"/>
          </a:xfrm>
        </p:grpSpPr>
        <p:sp>
          <p:nvSpPr>
            <p:cNvPr id="5" name="object 5"/>
            <p:cNvSpPr/>
            <p:nvPr/>
          </p:nvSpPr>
          <p:spPr>
            <a:xfrm>
              <a:off x="1123492" y="374395"/>
              <a:ext cx="171513" cy="1715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109" y="1084503"/>
              <a:ext cx="157544" cy="1575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36552" y="5751819"/>
              <a:ext cx="112420" cy="1124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248400" y="1630679"/>
            <a:ext cx="371855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04571" y="1665732"/>
            <a:ext cx="436435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https://books.google.co.in/books?hl=en&amp; </a:t>
            </a:r>
            <a:r>
              <a:rPr sz="2000" spc="-5" dirty="0">
                <a:solidFill>
                  <a:srgbClr val="0563C1"/>
                </a:solidFill>
                <a:latin typeface="Carlito"/>
                <a:cs typeface="Carlito"/>
              </a:rPr>
              <a:t> </a:t>
            </a:r>
            <a:r>
              <a:rPr sz="20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lr=&amp;id=Ok33V8LTP88C&amp;oi=fnd&amp;pg=PP1&amp; </a:t>
            </a:r>
            <a:r>
              <a:rPr sz="2000" spc="-10" dirty="0">
                <a:solidFill>
                  <a:srgbClr val="0563C1"/>
                </a:solidFill>
                <a:latin typeface="Carlito"/>
                <a:cs typeface="Carlito"/>
              </a:rPr>
              <a:t> </a:t>
            </a:r>
            <a:r>
              <a:rPr sz="20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dq=apple+history&amp;ots=1d6qNbl1Sk&amp;sig= </a:t>
            </a:r>
            <a:r>
              <a:rPr sz="2000" spc="-5" dirty="0">
                <a:solidFill>
                  <a:srgbClr val="0563C1"/>
                </a:solidFill>
                <a:latin typeface="Carlito"/>
                <a:cs typeface="Carlito"/>
              </a:rPr>
              <a:t> </a:t>
            </a:r>
            <a:r>
              <a:rPr sz="20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Rae6WGe72rMmHZ1TPL4QUnufjOU&amp;redi </a:t>
            </a:r>
            <a:r>
              <a:rPr sz="2000" spc="-5" dirty="0">
                <a:solidFill>
                  <a:srgbClr val="0563C1"/>
                </a:solidFill>
                <a:latin typeface="Carlito"/>
                <a:cs typeface="Carlito"/>
              </a:rPr>
              <a:t> </a:t>
            </a:r>
            <a:r>
              <a:rPr sz="20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r_esc=y#v=onepage&amp;q=apple%20history </a:t>
            </a:r>
            <a:r>
              <a:rPr sz="2000" spc="-5" dirty="0">
                <a:solidFill>
                  <a:srgbClr val="0563C1"/>
                </a:solidFill>
                <a:latin typeface="Carlito"/>
                <a:cs typeface="Carlito"/>
              </a:rPr>
              <a:t> </a:t>
            </a:r>
            <a:r>
              <a:rPr sz="20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&amp;f=false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59773" y="4388165"/>
            <a:ext cx="4846320" cy="1908175"/>
            <a:chOff x="6248400" y="3389376"/>
            <a:chExt cx="4846320" cy="1908175"/>
          </a:xfrm>
        </p:grpSpPr>
        <p:sp>
          <p:nvSpPr>
            <p:cNvPr id="11" name="object 11"/>
            <p:cNvSpPr/>
            <p:nvPr/>
          </p:nvSpPr>
          <p:spPr>
            <a:xfrm>
              <a:off x="6248400" y="3407664"/>
              <a:ext cx="371855" cy="4937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64808" y="3389376"/>
              <a:ext cx="4611624" cy="536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64808" y="3669792"/>
              <a:ext cx="4620768" cy="536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64808" y="3934968"/>
              <a:ext cx="3535680" cy="536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92640" y="3934968"/>
              <a:ext cx="384048" cy="5364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4808" y="4215384"/>
              <a:ext cx="4584192" cy="5364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64808" y="4483608"/>
              <a:ext cx="4629912" cy="5364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64808" y="4760976"/>
              <a:ext cx="1368552" cy="5364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1573459" y="3597693"/>
            <a:ext cx="25399" cy="32603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4940" y="611124"/>
            <a:ext cx="1404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25" dirty="0">
                <a:solidFill>
                  <a:srgbClr val="000000"/>
                </a:solidFill>
                <a:latin typeface="Trebuchet MS"/>
                <a:cs typeface="Trebuchet MS"/>
              </a:rPr>
              <a:t>W</a:t>
            </a:r>
            <a:r>
              <a:rPr sz="4400" spc="-4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4400" spc="-215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4400" spc="-24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4400" spc="-70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57637" y="1942312"/>
            <a:ext cx="3467100" cy="272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6064" y="5693155"/>
            <a:ext cx="2759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Submitted By:- </a:t>
            </a:r>
            <a:r>
              <a:rPr sz="1800" spc="-5" dirty="0">
                <a:latin typeface="Carlito"/>
                <a:cs typeface="Carlito"/>
              </a:rPr>
              <a:t>Bontha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Chakri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952" y="5693155"/>
            <a:ext cx="2543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Submitted </a:t>
            </a:r>
            <a:r>
              <a:rPr sz="1800" spc="-20" dirty="0">
                <a:latin typeface="Carlito"/>
                <a:cs typeface="Carlito"/>
              </a:rPr>
              <a:t>To:-Rishi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Chopra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836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9872" y="600455"/>
            <a:ext cx="11189335" cy="2176780"/>
            <a:chOff x="499872" y="600455"/>
            <a:chExt cx="11189335" cy="2176780"/>
          </a:xfrm>
        </p:grpSpPr>
        <p:sp>
          <p:nvSpPr>
            <p:cNvPr id="5" name="object 5"/>
            <p:cNvSpPr/>
            <p:nvPr/>
          </p:nvSpPr>
          <p:spPr>
            <a:xfrm>
              <a:off x="535669" y="1216596"/>
              <a:ext cx="104775" cy="673735"/>
            </a:xfrm>
            <a:custGeom>
              <a:avLst/>
              <a:gdLst/>
              <a:ahLst/>
              <a:cxnLst/>
              <a:rect l="l" t="t" r="r" b="b"/>
              <a:pathLst>
                <a:path w="104775" h="673735">
                  <a:moveTo>
                    <a:pt x="0" y="673455"/>
                  </a:moveTo>
                  <a:lnTo>
                    <a:pt x="104409" y="673455"/>
                  </a:lnTo>
                  <a:lnTo>
                    <a:pt x="104409" y="0"/>
                  </a:lnTo>
                  <a:lnTo>
                    <a:pt x="0" y="0"/>
                  </a:lnTo>
                  <a:lnTo>
                    <a:pt x="0" y="67345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9872" y="600455"/>
              <a:ext cx="11189208" cy="2176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0078" y="613956"/>
            <a:ext cx="10908030" cy="18942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28955" rIns="0" bIns="0" rtlCol="0">
            <a:spAutoFit/>
          </a:bodyPr>
          <a:lstStyle/>
          <a:p>
            <a:pPr marL="494665">
              <a:lnSpc>
                <a:spcPct val="100000"/>
              </a:lnSpc>
              <a:spcBef>
                <a:spcPts val="4165"/>
              </a:spcBef>
            </a:pPr>
            <a:r>
              <a:rPr sz="4800" spc="-265" dirty="0">
                <a:solidFill>
                  <a:srgbClr val="000000"/>
                </a:solidFill>
                <a:latin typeface="Trebuchet MS"/>
                <a:cs typeface="Trebuchet MS"/>
              </a:rPr>
              <a:t>Brief </a:t>
            </a:r>
            <a:r>
              <a:rPr sz="4800" spc="-170" dirty="0">
                <a:solidFill>
                  <a:srgbClr val="000000"/>
                </a:solidFill>
                <a:latin typeface="Trebuchet MS"/>
                <a:cs typeface="Trebuchet MS"/>
              </a:rPr>
              <a:t>About</a:t>
            </a:r>
            <a:r>
              <a:rPr sz="4800" spc="-459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193" y="6485312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5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38892" y="3018129"/>
            <a:ext cx="4820920" cy="3215640"/>
            <a:chOff x="1038892" y="3018129"/>
            <a:chExt cx="4820920" cy="3215640"/>
          </a:xfrm>
        </p:grpSpPr>
        <p:sp>
          <p:nvSpPr>
            <p:cNvPr id="10" name="object 10"/>
            <p:cNvSpPr/>
            <p:nvPr/>
          </p:nvSpPr>
          <p:spPr>
            <a:xfrm>
              <a:off x="1038892" y="3018129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7" y="0"/>
                  </a:moveTo>
                  <a:lnTo>
                    <a:pt x="275125" y="0"/>
                  </a:lnTo>
                  <a:lnTo>
                    <a:pt x="225671" y="4432"/>
                  </a:lnTo>
                  <a:lnTo>
                    <a:pt x="179125" y="17212"/>
                  </a:lnTo>
                  <a:lnTo>
                    <a:pt x="136265" y="37562"/>
                  </a:lnTo>
                  <a:lnTo>
                    <a:pt x="97866" y="64706"/>
                  </a:lnTo>
                  <a:lnTo>
                    <a:pt x="64706" y="97866"/>
                  </a:lnTo>
                  <a:lnTo>
                    <a:pt x="37563" y="136266"/>
                  </a:lnTo>
                  <a:lnTo>
                    <a:pt x="17212" y="179128"/>
                  </a:lnTo>
                  <a:lnTo>
                    <a:pt x="4432" y="225676"/>
                  </a:lnTo>
                  <a:lnTo>
                    <a:pt x="0" y="275132"/>
                  </a:lnTo>
                  <a:lnTo>
                    <a:pt x="0" y="2476195"/>
                  </a:lnTo>
                  <a:lnTo>
                    <a:pt x="4432" y="2525649"/>
                  </a:lnTo>
                  <a:lnTo>
                    <a:pt x="17212" y="2572195"/>
                  </a:lnTo>
                  <a:lnTo>
                    <a:pt x="37563" y="2615056"/>
                  </a:lnTo>
                  <a:lnTo>
                    <a:pt x="64706" y="2653455"/>
                  </a:lnTo>
                  <a:lnTo>
                    <a:pt x="97866" y="2686614"/>
                  </a:lnTo>
                  <a:lnTo>
                    <a:pt x="136265" y="2713758"/>
                  </a:lnTo>
                  <a:lnTo>
                    <a:pt x="179125" y="2734108"/>
                  </a:lnTo>
                  <a:lnTo>
                    <a:pt x="225671" y="2746888"/>
                  </a:lnTo>
                  <a:lnTo>
                    <a:pt x="275125" y="2751321"/>
                  </a:lnTo>
                  <a:lnTo>
                    <a:pt x="4057667" y="2751321"/>
                  </a:lnTo>
                  <a:lnTo>
                    <a:pt x="4107120" y="2746888"/>
                  </a:lnTo>
                  <a:lnTo>
                    <a:pt x="4153666" y="2734108"/>
                  </a:lnTo>
                  <a:lnTo>
                    <a:pt x="4196528" y="2713758"/>
                  </a:lnTo>
                  <a:lnTo>
                    <a:pt x="4234928" y="2686614"/>
                  </a:lnTo>
                  <a:lnTo>
                    <a:pt x="4268089" y="2653455"/>
                  </a:lnTo>
                  <a:lnTo>
                    <a:pt x="4295234" y="2615056"/>
                  </a:lnTo>
                  <a:lnTo>
                    <a:pt x="4315586" y="2572195"/>
                  </a:lnTo>
                  <a:lnTo>
                    <a:pt x="4328367" y="2525649"/>
                  </a:lnTo>
                  <a:lnTo>
                    <a:pt x="4332800" y="2476195"/>
                  </a:lnTo>
                  <a:lnTo>
                    <a:pt x="4332800" y="275132"/>
                  </a:lnTo>
                  <a:lnTo>
                    <a:pt x="4328367" y="225676"/>
                  </a:lnTo>
                  <a:lnTo>
                    <a:pt x="4315586" y="179128"/>
                  </a:lnTo>
                  <a:lnTo>
                    <a:pt x="4295234" y="136266"/>
                  </a:lnTo>
                  <a:lnTo>
                    <a:pt x="4268089" y="97866"/>
                  </a:lnTo>
                  <a:lnTo>
                    <a:pt x="4234928" y="64706"/>
                  </a:lnTo>
                  <a:lnTo>
                    <a:pt x="4196528" y="37562"/>
                  </a:lnTo>
                  <a:lnTo>
                    <a:pt x="4153666" y="17212"/>
                  </a:lnTo>
                  <a:lnTo>
                    <a:pt x="4107120" y="4432"/>
                  </a:lnTo>
                  <a:lnTo>
                    <a:pt x="40576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0316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2" y="0"/>
                  </a:moveTo>
                  <a:lnTo>
                    <a:pt x="275132" y="0"/>
                  </a:lnTo>
                  <a:lnTo>
                    <a:pt x="225676" y="4432"/>
                  </a:lnTo>
                  <a:lnTo>
                    <a:pt x="179128" y="17212"/>
                  </a:lnTo>
                  <a:lnTo>
                    <a:pt x="136266" y="37562"/>
                  </a:lnTo>
                  <a:lnTo>
                    <a:pt x="97866" y="64706"/>
                  </a:lnTo>
                  <a:lnTo>
                    <a:pt x="64706" y="97866"/>
                  </a:lnTo>
                  <a:lnTo>
                    <a:pt x="37562" y="136266"/>
                  </a:lnTo>
                  <a:lnTo>
                    <a:pt x="17212" y="179128"/>
                  </a:lnTo>
                  <a:lnTo>
                    <a:pt x="4432" y="225676"/>
                  </a:lnTo>
                  <a:lnTo>
                    <a:pt x="0" y="275132"/>
                  </a:lnTo>
                  <a:lnTo>
                    <a:pt x="0" y="2476190"/>
                  </a:lnTo>
                  <a:lnTo>
                    <a:pt x="4432" y="2525645"/>
                  </a:lnTo>
                  <a:lnTo>
                    <a:pt x="17212" y="2572192"/>
                  </a:lnTo>
                  <a:lnTo>
                    <a:pt x="37562" y="2615053"/>
                  </a:lnTo>
                  <a:lnTo>
                    <a:pt x="64706" y="2653453"/>
                  </a:lnTo>
                  <a:lnTo>
                    <a:pt x="97866" y="2686613"/>
                  </a:lnTo>
                  <a:lnTo>
                    <a:pt x="136266" y="2713757"/>
                  </a:lnTo>
                  <a:lnTo>
                    <a:pt x="179128" y="2734107"/>
                  </a:lnTo>
                  <a:lnTo>
                    <a:pt x="225676" y="2746887"/>
                  </a:lnTo>
                  <a:lnTo>
                    <a:pt x="275132" y="2751320"/>
                  </a:lnTo>
                  <a:lnTo>
                    <a:pt x="4057662" y="2751320"/>
                  </a:lnTo>
                  <a:lnTo>
                    <a:pt x="4107119" y="2746887"/>
                  </a:lnTo>
                  <a:lnTo>
                    <a:pt x="4153666" y="2734107"/>
                  </a:lnTo>
                  <a:lnTo>
                    <a:pt x="4196529" y="2713757"/>
                  </a:lnTo>
                  <a:lnTo>
                    <a:pt x="4234928" y="2686613"/>
                  </a:lnTo>
                  <a:lnTo>
                    <a:pt x="4268088" y="2653453"/>
                  </a:lnTo>
                  <a:lnTo>
                    <a:pt x="4295232" y="2615053"/>
                  </a:lnTo>
                  <a:lnTo>
                    <a:pt x="4315582" y="2572192"/>
                  </a:lnTo>
                  <a:lnTo>
                    <a:pt x="4328362" y="2525645"/>
                  </a:lnTo>
                  <a:lnTo>
                    <a:pt x="4332795" y="2476190"/>
                  </a:lnTo>
                  <a:lnTo>
                    <a:pt x="4332795" y="275132"/>
                  </a:lnTo>
                  <a:lnTo>
                    <a:pt x="4328362" y="225676"/>
                  </a:lnTo>
                  <a:lnTo>
                    <a:pt x="4315582" y="179128"/>
                  </a:lnTo>
                  <a:lnTo>
                    <a:pt x="4295232" y="136266"/>
                  </a:lnTo>
                  <a:lnTo>
                    <a:pt x="4268088" y="97866"/>
                  </a:lnTo>
                  <a:lnTo>
                    <a:pt x="4234928" y="64706"/>
                  </a:lnTo>
                  <a:lnTo>
                    <a:pt x="4196529" y="37562"/>
                  </a:lnTo>
                  <a:lnTo>
                    <a:pt x="4153666" y="17212"/>
                  </a:lnTo>
                  <a:lnTo>
                    <a:pt x="4107119" y="4432"/>
                  </a:lnTo>
                  <a:lnTo>
                    <a:pt x="4057662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0316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0" y="275131"/>
                  </a:moveTo>
                  <a:lnTo>
                    <a:pt x="4432" y="225675"/>
                  </a:lnTo>
                  <a:lnTo>
                    <a:pt x="17212" y="179128"/>
                  </a:lnTo>
                  <a:lnTo>
                    <a:pt x="37563" y="136267"/>
                  </a:lnTo>
                  <a:lnTo>
                    <a:pt x="64707" y="97867"/>
                  </a:lnTo>
                  <a:lnTo>
                    <a:pt x="97867" y="64707"/>
                  </a:lnTo>
                  <a:lnTo>
                    <a:pt x="136267" y="37563"/>
                  </a:lnTo>
                  <a:lnTo>
                    <a:pt x="179128" y="17212"/>
                  </a:lnTo>
                  <a:lnTo>
                    <a:pt x="225675" y="4432"/>
                  </a:lnTo>
                  <a:lnTo>
                    <a:pt x="275131" y="0"/>
                  </a:lnTo>
                  <a:lnTo>
                    <a:pt x="4057662" y="0"/>
                  </a:lnTo>
                  <a:lnTo>
                    <a:pt x="4107119" y="4432"/>
                  </a:lnTo>
                  <a:lnTo>
                    <a:pt x="4153668" y="17212"/>
                  </a:lnTo>
                  <a:lnTo>
                    <a:pt x="4196530" y="37563"/>
                  </a:lnTo>
                  <a:lnTo>
                    <a:pt x="4234929" y="64707"/>
                  </a:lnTo>
                  <a:lnTo>
                    <a:pt x="4268088" y="97867"/>
                  </a:lnTo>
                  <a:lnTo>
                    <a:pt x="4295231" y="136267"/>
                  </a:lnTo>
                  <a:lnTo>
                    <a:pt x="4315580" y="179128"/>
                  </a:lnTo>
                  <a:lnTo>
                    <a:pt x="4328360" y="225675"/>
                  </a:lnTo>
                  <a:lnTo>
                    <a:pt x="4332792" y="275131"/>
                  </a:lnTo>
                  <a:lnTo>
                    <a:pt x="4332792" y="2476191"/>
                  </a:lnTo>
                  <a:lnTo>
                    <a:pt x="4328360" y="2525646"/>
                  </a:lnTo>
                  <a:lnTo>
                    <a:pt x="4315580" y="2572193"/>
                  </a:lnTo>
                  <a:lnTo>
                    <a:pt x="4295231" y="2615054"/>
                  </a:lnTo>
                  <a:lnTo>
                    <a:pt x="4268088" y="2653454"/>
                  </a:lnTo>
                  <a:lnTo>
                    <a:pt x="4234929" y="2686614"/>
                  </a:lnTo>
                  <a:lnTo>
                    <a:pt x="4196530" y="2713758"/>
                  </a:lnTo>
                  <a:lnTo>
                    <a:pt x="4153668" y="2734108"/>
                  </a:lnTo>
                  <a:lnTo>
                    <a:pt x="4107119" y="2746888"/>
                  </a:lnTo>
                  <a:lnTo>
                    <a:pt x="4057662" y="2751321"/>
                  </a:lnTo>
                  <a:lnTo>
                    <a:pt x="275131" y="2751321"/>
                  </a:lnTo>
                  <a:lnTo>
                    <a:pt x="225675" y="2746888"/>
                  </a:lnTo>
                  <a:lnTo>
                    <a:pt x="179128" y="2734108"/>
                  </a:lnTo>
                  <a:lnTo>
                    <a:pt x="136267" y="2713758"/>
                  </a:lnTo>
                  <a:lnTo>
                    <a:pt x="97867" y="2686614"/>
                  </a:lnTo>
                  <a:lnTo>
                    <a:pt x="64707" y="2653454"/>
                  </a:lnTo>
                  <a:lnTo>
                    <a:pt x="37563" y="2615054"/>
                  </a:lnTo>
                  <a:lnTo>
                    <a:pt x="17212" y="2572193"/>
                  </a:lnTo>
                  <a:lnTo>
                    <a:pt x="4432" y="2525646"/>
                  </a:lnTo>
                  <a:lnTo>
                    <a:pt x="0" y="2476191"/>
                  </a:lnTo>
                  <a:lnTo>
                    <a:pt x="0" y="275131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3613" y="3712971"/>
            <a:ext cx="3906520" cy="22021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065" marR="5080" indent="-635" algn="ctr">
              <a:lnSpc>
                <a:spcPct val="91500"/>
              </a:lnSpc>
              <a:spcBef>
                <a:spcPts val="325"/>
              </a:spcBef>
            </a:pPr>
            <a:r>
              <a:rPr sz="2200" spc="-10" dirty="0">
                <a:latin typeface="Carlito"/>
                <a:cs typeface="Carlito"/>
              </a:rPr>
              <a:t>Wipro </a:t>
            </a:r>
            <a:r>
              <a:rPr sz="2200" spc="-5" dirty="0">
                <a:latin typeface="Carlito"/>
                <a:cs typeface="Carlito"/>
              </a:rPr>
              <a:t>Limited (NYSE: </a:t>
            </a:r>
            <a:r>
              <a:rPr sz="2200" spc="-60" dirty="0">
                <a:latin typeface="Carlito"/>
                <a:cs typeface="Carlito"/>
              </a:rPr>
              <a:t>WIT, </a:t>
            </a:r>
            <a:r>
              <a:rPr sz="2200" spc="-5" dirty="0">
                <a:latin typeface="Carlito"/>
                <a:cs typeface="Carlito"/>
              </a:rPr>
              <a:t>BSE:  507685, NSE: </a:t>
            </a:r>
            <a:r>
              <a:rPr sz="2200" spc="-10" dirty="0">
                <a:latin typeface="Carlito"/>
                <a:cs typeface="Carlito"/>
              </a:rPr>
              <a:t>WIPRO) </a:t>
            </a:r>
            <a:r>
              <a:rPr sz="2200" dirty="0">
                <a:latin typeface="Carlito"/>
                <a:cs typeface="Carlito"/>
              </a:rPr>
              <a:t>is </a:t>
            </a:r>
            <a:r>
              <a:rPr sz="2200" b="1" spc="-90" dirty="0">
                <a:latin typeface="Trebuchet MS"/>
                <a:cs typeface="Trebuchet MS"/>
              </a:rPr>
              <a:t>a </a:t>
            </a:r>
            <a:r>
              <a:rPr sz="2200" b="1" spc="-110" dirty="0">
                <a:latin typeface="Trebuchet MS"/>
                <a:cs typeface="Trebuchet MS"/>
              </a:rPr>
              <a:t>leading  </a:t>
            </a:r>
            <a:r>
              <a:rPr sz="2200" b="1" spc="-120" dirty="0">
                <a:latin typeface="Trebuchet MS"/>
                <a:cs typeface="Trebuchet MS"/>
              </a:rPr>
              <a:t>technology </a:t>
            </a:r>
            <a:r>
              <a:rPr sz="2200" b="1" spc="-135" dirty="0">
                <a:latin typeface="Trebuchet MS"/>
                <a:cs typeface="Trebuchet MS"/>
              </a:rPr>
              <a:t>services </a:t>
            </a:r>
            <a:r>
              <a:rPr sz="2200" b="1" spc="-105" dirty="0">
                <a:latin typeface="Trebuchet MS"/>
                <a:cs typeface="Trebuchet MS"/>
              </a:rPr>
              <a:t>and  </a:t>
            </a:r>
            <a:r>
              <a:rPr sz="2200" b="1" spc="-114" dirty="0">
                <a:latin typeface="Trebuchet MS"/>
                <a:cs typeface="Trebuchet MS"/>
              </a:rPr>
              <a:t>consulting </a:t>
            </a:r>
            <a:r>
              <a:rPr sz="2200" b="1" spc="-125" dirty="0">
                <a:latin typeface="Trebuchet MS"/>
                <a:cs typeface="Trebuchet MS"/>
              </a:rPr>
              <a:t>company focused </a:t>
            </a:r>
            <a:r>
              <a:rPr sz="2200" b="1" spc="-95" dirty="0">
                <a:latin typeface="Trebuchet MS"/>
                <a:cs typeface="Trebuchet MS"/>
              </a:rPr>
              <a:t>on  </a:t>
            </a:r>
            <a:r>
              <a:rPr sz="2200" b="1" spc="-105" dirty="0">
                <a:latin typeface="Trebuchet MS"/>
                <a:cs typeface="Trebuchet MS"/>
              </a:rPr>
              <a:t>building </a:t>
            </a:r>
            <a:r>
              <a:rPr sz="2200" b="1" spc="-125" dirty="0">
                <a:latin typeface="Trebuchet MS"/>
                <a:cs typeface="Trebuchet MS"/>
              </a:rPr>
              <a:t>innovative </a:t>
            </a:r>
            <a:r>
              <a:rPr sz="2200" b="1" spc="-100" dirty="0">
                <a:latin typeface="Trebuchet MS"/>
                <a:cs typeface="Trebuchet MS"/>
              </a:rPr>
              <a:t>solutions</a:t>
            </a:r>
            <a:r>
              <a:rPr sz="2200" b="1" spc="-300" dirty="0">
                <a:latin typeface="Trebuchet MS"/>
                <a:cs typeface="Trebuchet MS"/>
              </a:rPr>
              <a:t> </a:t>
            </a:r>
            <a:r>
              <a:rPr sz="2200" b="1" spc="-114" dirty="0">
                <a:latin typeface="Trebuchet MS"/>
                <a:cs typeface="Trebuchet MS"/>
              </a:rPr>
              <a:t>that  address clients' </a:t>
            </a:r>
            <a:r>
              <a:rPr sz="2200" b="1" spc="-95" dirty="0">
                <a:latin typeface="Trebuchet MS"/>
                <a:cs typeface="Trebuchet MS"/>
              </a:rPr>
              <a:t>most </a:t>
            </a:r>
            <a:r>
              <a:rPr sz="2200" b="1" spc="-145" dirty="0">
                <a:latin typeface="Trebuchet MS"/>
                <a:cs typeface="Trebuchet MS"/>
              </a:rPr>
              <a:t>complex  </a:t>
            </a:r>
            <a:r>
              <a:rPr sz="2200" b="1" spc="-105" dirty="0">
                <a:latin typeface="Trebuchet MS"/>
                <a:cs typeface="Trebuchet MS"/>
              </a:rPr>
              <a:t>digital </a:t>
            </a:r>
            <a:r>
              <a:rPr sz="2200" b="1" spc="-120" dirty="0">
                <a:latin typeface="Trebuchet MS"/>
                <a:cs typeface="Trebuchet MS"/>
              </a:rPr>
              <a:t>transformation</a:t>
            </a:r>
            <a:r>
              <a:rPr sz="2200" b="1" spc="-229" dirty="0">
                <a:latin typeface="Trebuchet MS"/>
                <a:cs typeface="Trebuchet MS"/>
              </a:rPr>
              <a:t> </a:t>
            </a:r>
            <a:r>
              <a:rPr sz="2200" b="1" spc="-105" dirty="0">
                <a:latin typeface="Trebuchet MS"/>
                <a:cs typeface="Trebuchet MS"/>
              </a:rPr>
              <a:t>needs</a:t>
            </a:r>
            <a:r>
              <a:rPr sz="2200" spc="-105" dirty="0">
                <a:latin typeface="Carlito"/>
                <a:cs typeface="Carlito"/>
              </a:rPr>
              <a:t>.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34531" y="3018129"/>
            <a:ext cx="4820920" cy="3215640"/>
            <a:chOff x="6334531" y="3018129"/>
            <a:chExt cx="4820920" cy="3215640"/>
          </a:xfrm>
        </p:grpSpPr>
        <p:sp>
          <p:nvSpPr>
            <p:cNvPr id="15" name="object 15"/>
            <p:cNvSpPr/>
            <p:nvPr/>
          </p:nvSpPr>
          <p:spPr>
            <a:xfrm>
              <a:off x="6334531" y="3018129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2" y="0"/>
                  </a:moveTo>
                  <a:lnTo>
                    <a:pt x="275132" y="0"/>
                  </a:lnTo>
                  <a:lnTo>
                    <a:pt x="225676" y="4432"/>
                  </a:lnTo>
                  <a:lnTo>
                    <a:pt x="179128" y="17212"/>
                  </a:lnTo>
                  <a:lnTo>
                    <a:pt x="136266" y="37562"/>
                  </a:lnTo>
                  <a:lnTo>
                    <a:pt x="97866" y="64706"/>
                  </a:lnTo>
                  <a:lnTo>
                    <a:pt x="64706" y="97866"/>
                  </a:lnTo>
                  <a:lnTo>
                    <a:pt x="37562" y="136266"/>
                  </a:lnTo>
                  <a:lnTo>
                    <a:pt x="17212" y="179128"/>
                  </a:lnTo>
                  <a:lnTo>
                    <a:pt x="4432" y="225676"/>
                  </a:lnTo>
                  <a:lnTo>
                    <a:pt x="0" y="275132"/>
                  </a:lnTo>
                  <a:lnTo>
                    <a:pt x="0" y="2476195"/>
                  </a:lnTo>
                  <a:lnTo>
                    <a:pt x="4432" y="2525649"/>
                  </a:lnTo>
                  <a:lnTo>
                    <a:pt x="17212" y="2572195"/>
                  </a:lnTo>
                  <a:lnTo>
                    <a:pt x="37562" y="2615056"/>
                  </a:lnTo>
                  <a:lnTo>
                    <a:pt x="64706" y="2653455"/>
                  </a:lnTo>
                  <a:lnTo>
                    <a:pt x="97866" y="2686614"/>
                  </a:lnTo>
                  <a:lnTo>
                    <a:pt x="136266" y="2713758"/>
                  </a:lnTo>
                  <a:lnTo>
                    <a:pt x="179128" y="2734108"/>
                  </a:lnTo>
                  <a:lnTo>
                    <a:pt x="225676" y="2746888"/>
                  </a:lnTo>
                  <a:lnTo>
                    <a:pt x="275132" y="2751321"/>
                  </a:lnTo>
                  <a:lnTo>
                    <a:pt x="4057662" y="2751321"/>
                  </a:lnTo>
                  <a:lnTo>
                    <a:pt x="4107119" y="2746888"/>
                  </a:lnTo>
                  <a:lnTo>
                    <a:pt x="4153666" y="2734108"/>
                  </a:lnTo>
                  <a:lnTo>
                    <a:pt x="4196529" y="2713758"/>
                  </a:lnTo>
                  <a:lnTo>
                    <a:pt x="4234928" y="2686614"/>
                  </a:lnTo>
                  <a:lnTo>
                    <a:pt x="4268088" y="2653455"/>
                  </a:lnTo>
                  <a:lnTo>
                    <a:pt x="4295232" y="2615056"/>
                  </a:lnTo>
                  <a:lnTo>
                    <a:pt x="4315582" y="2572195"/>
                  </a:lnTo>
                  <a:lnTo>
                    <a:pt x="4328362" y="2525649"/>
                  </a:lnTo>
                  <a:lnTo>
                    <a:pt x="4332795" y="2476195"/>
                  </a:lnTo>
                  <a:lnTo>
                    <a:pt x="4332795" y="275132"/>
                  </a:lnTo>
                  <a:lnTo>
                    <a:pt x="4328362" y="225676"/>
                  </a:lnTo>
                  <a:lnTo>
                    <a:pt x="4315582" y="179128"/>
                  </a:lnTo>
                  <a:lnTo>
                    <a:pt x="4295232" y="136266"/>
                  </a:lnTo>
                  <a:lnTo>
                    <a:pt x="4268088" y="97866"/>
                  </a:lnTo>
                  <a:lnTo>
                    <a:pt x="4234928" y="64706"/>
                  </a:lnTo>
                  <a:lnTo>
                    <a:pt x="4196529" y="37562"/>
                  </a:lnTo>
                  <a:lnTo>
                    <a:pt x="4153666" y="17212"/>
                  </a:lnTo>
                  <a:lnTo>
                    <a:pt x="4107119" y="4432"/>
                  </a:lnTo>
                  <a:lnTo>
                    <a:pt x="40576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15950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2" y="0"/>
                  </a:moveTo>
                  <a:lnTo>
                    <a:pt x="275132" y="0"/>
                  </a:lnTo>
                  <a:lnTo>
                    <a:pt x="225679" y="4432"/>
                  </a:lnTo>
                  <a:lnTo>
                    <a:pt x="179133" y="17212"/>
                  </a:lnTo>
                  <a:lnTo>
                    <a:pt x="136271" y="37562"/>
                  </a:lnTo>
                  <a:lnTo>
                    <a:pt x="97871" y="64706"/>
                  </a:lnTo>
                  <a:lnTo>
                    <a:pt x="64710" y="97866"/>
                  </a:lnTo>
                  <a:lnTo>
                    <a:pt x="37565" y="136266"/>
                  </a:lnTo>
                  <a:lnTo>
                    <a:pt x="17214" y="179128"/>
                  </a:lnTo>
                  <a:lnTo>
                    <a:pt x="4433" y="225676"/>
                  </a:lnTo>
                  <a:lnTo>
                    <a:pt x="0" y="275132"/>
                  </a:lnTo>
                  <a:lnTo>
                    <a:pt x="0" y="2476190"/>
                  </a:lnTo>
                  <a:lnTo>
                    <a:pt x="4433" y="2525645"/>
                  </a:lnTo>
                  <a:lnTo>
                    <a:pt x="17214" y="2572192"/>
                  </a:lnTo>
                  <a:lnTo>
                    <a:pt x="37565" y="2615053"/>
                  </a:lnTo>
                  <a:lnTo>
                    <a:pt x="64710" y="2653453"/>
                  </a:lnTo>
                  <a:lnTo>
                    <a:pt x="97871" y="2686613"/>
                  </a:lnTo>
                  <a:lnTo>
                    <a:pt x="136271" y="2713757"/>
                  </a:lnTo>
                  <a:lnTo>
                    <a:pt x="179133" y="2734107"/>
                  </a:lnTo>
                  <a:lnTo>
                    <a:pt x="225679" y="2746887"/>
                  </a:lnTo>
                  <a:lnTo>
                    <a:pt x="275132" y="2751320"/>
                  </a:lnTo>
                  <a:lnTo>
                    <a:pt x="4057662" y="2751320"/>
                  </a:lnTo>
                  <a:lnTo>
                    <a:pt x="4107119" y="2746887"/>
                  </a:lnTo>
                  <a:lnTo>
                    <a:pt x="4153666" y="2734107"/>
                  </a:lnTo>
                  <a:lnTo>
                    <a:pt x="4196529" y="2713757"/>
                  </a:lnTo>
                  <a:lnTo>
                    <a:pt x="4234928" y="2686613"/>
                  </a:lnTo>
                  <a:lnTo>
                    <a:pt x="4268088" y="2653453"/>
                  </a:lnTo>
                  <a:lnTo>
                    <a:pt x="4295232" y="2615053"/>
                  </a:lnTo>
                  <a:lnTo>
                    <a:pt x="4315582" y="2572192"/>
                  </a:lnTo>
                  <a:lnTo>
                    <a:pt x="4328362" y="2525645"/>
                  </a:lnTo>
                  <a:lnTo>
                    <a:pt x="4332795" y="2476190"/>
                  </a:lnTo>
                  <a:lnTo>
                    <a:pt x="4332795" y="275132"/>
                  </a:lnTo>
                  <a:lnTo>
                    <a:pt x="4328362" y="225676"/>
                  </a:lnTo>
                  <a:lnTo>
                    <a:pt x="4315582" y="179128"/>
                  </a:lnTo>
                  <a:lnTo>
                    <a:pt x="4295232" y="136266"/>
                  </a:lnTo>
                  <a:lnTo>
                    <a:pt x="4268088" y="97866"/>
                  </a:lnTo>
                  <a:lnTo>
                    <a:pt x="4234928" y="64706"/>
                  </a:lnTo>
                  <a:lnTo>
                    <a:pt x="4196529" y="37562"/>
                  </a:lnTo>
                  <a:lnTo>
                    <a:pt x="4153666" y="17212"/>
                  </a:lnTo>
                  <a:lnTo>
                    <a:pt x="4107119" y="4432"/>
                  </a:lnTo>
                  <a:lnTo>
                    <a:pt x="4057662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15950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0" y="275131"/>
                  </a:moveTo>
                  <a:lnTo>
                    <a:pt x="4432" y="225675"/>
                  </a:lnTo>
                  <a:lnTo>
                    <a:pt x="17212" y="179128"/>
                  </a:lnTo>
                  <a:lnTo>
                    <a:pt x="37563" y="136267"/>
                  </a:lnTo>
                  <a:lnTo>
                    <a:pt x="64707" y="97867"/>
                  </a:lnTo>
                  <a:lnTo>
                    <a:pt x="97867" y="64707"/>
                  </a:lnTo>
                  <a:lnTo>
                    <a:pt x="136267" y="37563"/>
                  </a:lnTo>
                  <a:lnTo>
                    <a:pt x="179128" y="17212"/>
                  </a:lnTo>
                  <a:lnTo>
                    <a:pt x="225675" y="4432"/>
                  </a:lnTo>
                  <a:lnTo>
                    <a:pt x="275131" y="0"/>
                  </a:lnTo>
                  <a:lnTo>
                    <a:pt x="4057662" y="0"/>
                  </a:lnTo>
                  <a:lnTo>
                    <a:pt x="4107119" y="4432"/>
                  </a:lnTo>
                  <a:lnTo>
                    <a:pt x="4153668" y="17212"/>
                  </a:lnTo>
                  <a:lnTo>
                    <a:pt x="4196530" y="37563"/>
                  </a:lnTo>
                  <a:lnTo>
                    <a:pt x="4234929" y="64707"/>
                  </a:lnTo>
                  <a:lnTo>
                    <a:pt x="4268088" y="97867"/>
                  </a:lnTo>
                  <a:lnTo>
                    <a:pt x="4295231" y="136267"/>
                  </a:lnTo>
                  <a:lnTo>
                    <a:pt x="4315580" y="179128"/>
                  </a:lnTo>
                  <a:lnTo>
                    <a:pt x="4328360" y="225675"/>
                  </a:lnTo>
                  <a:lnTo>
                    <a:pt x="4332792" y="275131"/>
                  </a:lnTo>
                  <a:lnTo>
                    <a:pt x="4332792" y="2476191"/>
                  </a:lnTo>
                  <a:lnTo>
                    <a:pt x="4328360" y="2525646"/>
                  </a:lnTo>
                  <a:lnTo>
                    <a:pt x="4315580" y="2572193"/>
                  </a:lnTo>
                  <a:lnTo>
                    <a:pt x="4295231" y="2615054"/>
                  </a:lnTo>
                  <a:lnTo>
                    <a:pt x="4268088" y="2653454"/>
                  </a:lnTo>
                  <a:lnTo>
                    <a:pt x="4234929" y="2686614"/>
                  </a:lnTo>
                  <a:lnTo>
                    <a:pt x="4196530" y="2713758"/>
                  </a:lnTo>
                  <a:lnTo>
                    <a:pt x="4153668" y="2734108"/>
                  </a:lnTo>
                  <a:lnTo>
                    <a:pt x="4107119" y="2746888"/>
                  </a:lnTo>
                  <a:lnTo>
                    <a:pt x="4057662" y="2751321"/>
                  </a:lnTo>
                  <a:lnTo>
                    <a:pt x="275131" y="2751321"/>
                  </a:lnTo>
                  <a:lnTo>
                    <a:pt x="225675" y="2746888"/>
                  </a:lnTo>
                  <a:lnTo>
                    <a:pt x="179128" y="2734108"/>
                  </a:lnTo>
                  <a:lnTo>
                    <a:pt x="136267" y="2713758"/>
                  </a:lnTo>
                  <a:lnTo>
                    <a:pt x="97867" y="2686614"/>
                  </a:lnTo>
                  <a:lnTo>
                    <a:pt x="64707" y="2653454"/>
                  </a:lnTo>
                  <a:lnTo>
                    <a:pt x="37563" y="2615054"/>
                  </a:lnTo>
                  <a:lnTo>
                    <a:pt x="17212" y="2572193"/>
                  </a:lnTo>
                  <a:lnTo>
                    <a:pt x="4432" y="2525646"/>
                  </a:lnTo>
                  <a:lnTo>
                    <a:pt x="0" y="2476191"/>
                  </a:lnTo>
                  <a:lnTo>
                    <a:pt x="0" y="275131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37806" y="3868420"/>
            <a:ext cx="3689985" cy="18973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20"/>
              </a:spcBef>
            </a:pPr>
            <a:r>
              <a:rPr sz="2200" spc="-10" dirty="0">
                <a:latin typeface="Carlito"/>
                <a:cs typeface="Carlito"/>
              </a:rPr>
              <a:t>WIPRO stands </a:t>
            </a:r>
            <a:r>
              <a:rPr sz="2200" spc="-20" dirty="0">
                <a:latin typeface="Carlito"/>
                <a:cs typeface="Carlito"/>
              </a:rPr>
              <a:t>for </a:t>
            </a:r>
            <a:r>
              <a:rPr sz="2200" b="1" spc="-125" dirty="0">
                <a:latin typeface="Trebuchet MS"/>
                <a:cs typeface="Trebuchet MS"/>
              </a:rPr>
              <a:t>Western</a:t>
            </a:r>
            <a:r>
              <a:rPr sz="2200" b="1" spc="-185" dirty="0">
                <a:latin typeface="Trebuchet MS"/>
                <a:cs typeface="Trebuchet MS"/>
              </a:rPr>
              <a:t> </a:t>
            </a:r>
            <a:r>
              <a:rPr sz="2200" b="1" spc="-90" dirty="0">
                <a:latin typeface="Trebuchet MS"/>
                <a:cs typeface="Trebuchet MS"/>
              </a:rPr>
              <a:t>India  </a:t>
            </a:r>
            <a:r>
              <a:rPr sz="2200" b="1" spc="-114" dirty="0">
                <a:latin typeface="Trebuchet MS"/>
                <a:cs typeface="Trebuchet MS"/>
              </a:rPr>
              <a:t>Products</a:t>
            </a:r>
            <a:r>
              <a:rPr sz="2200" spc="-114" dirty="0">
                <a:latin typeface="Carlito"/>
                <a:cs typeface="Carlito"/>
              </a:rPr>
              <a:t>. </a:t>
            </a:r>
            <a:r>
              <a:rPr sz="2200" dirty="0">
                <a:latin typeface="Carlito"/>
                <a:cs typeface="Carlito"/>
              </a:rPr>
              <a:t>It is a </a:t>
            </a:r>
            <a:r>
              <a:rPr sz="2200" spc="-15" dirty="0">
                <a:latin typeface="Carlito"/>
                <a:cs typeface="Carlito"/>
              </a:rPr>
              <a:t>private </a:t>
            </a:r>
            <a:r>
              <a:rPr sz="2200" spc="-5" dirty="0">
                <a:latin typeface="Carlito"/>
                <a:cs typeface="Carlito"/>
              </a:rPr>
              <a:t>limited  multinational </a:t>
            </a:r>
            <a:r>
              <a:rPr sz="2200" dirty="0">
                <a:latin typeface="Carlito"/>
                <a:cs typeface="Carlito"/>
              </a:rPr>
              <a:t>IT </a:t>
            </a:r>
            <a:r>
              <a:rPr sz="2200" spc="-5" dirty="0">
                <a:latin typeface="Carlito"/>
                <a:cs typeface="Carlito"/>
              </a:rPr>
              <a:t>consulting </a:t>
            </a:r>
            <a:r>
              <a:rPr sz="2200" dirty="0">
                <a:latin typeface="Carlito"/>
                <a:cs typeface="Carlito"/>
              </a:rPr>
              <a:t>and  </a:t>
            </a:r>
            <a:r>
              <a:rPr sz="2200" spc="-20" dirty="0">
                <a:latin typeface="Carlito"/>
                <a:cs typeface="Carlito"/>
              </a:rPr>
              <a:t>system </a:t>
            </a:r>
            <a:r>
              <a:rPr sz="2200" spc="-15" dirty="0">
                <a:latin typeface="Carlito"/>
                <a:cs typeface="Carlito"/>
              </a:rPr>
              <a:t>integration </a:t>
            </a:r>
            <a:r>
              <a:rPr sz="2200" dirty="0">
                <a:latin typeface="Carlito"/>
                <a:cs typeface="Carlito"/>
              </a:rPr>
              <a:t>Service  </a:t>
            </a:r>
            <a:r>
              <a:rPr sz="2200" spc="-10" dirty="0">
                <a:latin typeface="Carlito"/>
                <a:cs typeface="Carlito"/>
              </a:rPr>
              <a:t>Company headquartered </a:t>
            </a:r>
            <a:r>
              <a:rPr sz="2200" spc="-5" dirty="0">
                <a:latin typeface="Carlito"/>
                <a:cs typeface="Carlito"/>
              </a:rPr>
              <a:t>in  </a:t>
            </a:r>
            <a:r>
              <a:rPr sz="2200" spc="-10" dirty="0">
                <a:latin typeface="Carlito"/>
                <a:cs typeface="Carlito"/>
              </a:rPr>
              <a:t>Bangalore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India.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9387" y="401828"/>
            <a:ext cx="17291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55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5400" spc="-275" dirty="0">
                <a:solidFill>
                  <a:srgbClr val="000000"/>
                </a:solidFill>
                <a:latin typeface="Trebuchet MS"/>
                <a:cs typeface="Trebuchet MS"/>
              </a:rPr>
              <a:t>PP</a:t>
            </a:r>
            <a:r>
              <a:rPr sz="5400" spc="-365" dirty="0">
                <a:solidFill>
                  <a:srgbClr val="000000"/>
                </a:solidFill>
                <a:latin typeface="Trebuchet MS"/>
                <a:cs typeface="Trebuchet MS"/>
              </a:rPr>
              <a:t>LE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8242" y="1814512"/>
            <a:ext cx="4811407" cy="2700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64677" y="5485891"/>
            <a:ext cx="2759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Submitted By:- </a:t>
            </a:r>
            <a:r>
              <a:rPr sz="1800" spc="-5" dirty="0">
                <a:latin typeface="Carlito"/>
                <a:cs typeface="Carlito"/>
              </a:rPr>
              <a:t>Bontha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Chakri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2531" y="5485891"/>
            <a:ext cx="2543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Submitted </a:t>
            </a:r>
            <a:r>
              <a:rPr sz="1800" spc="-20" dirty="0">
                <a:latin typeface="Carlito"/>
                <a:cs typeface="Carlito"/>
              </a:rPr>
              <a:t>To:-Rishi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Chopra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631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0" dirty="0">
                <a:solidFill>
                  <a:srgbClr val="000000"/>
                </a:solidFill>
                <a:latin typeface="Trebuchet MS"/>
                <a:cs typeface="Trebuchet MS"/>
              </a:rPr>
              <a:t>Year </a:t>
            </a:r>
            <a:r>
              <a:rPr sz="4400" spc="-190" dirty="0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sz="4400" spc="-250" dirty="0">
                <a:solidFill>
                  <a:srgbClr val="000000"/>
                </a:solidFill>
                <a:latin typeface="Trebuchet MS"/>
                <a:cs typeface="Trebuchet MS"/>
              </a:rPr>
              <a:t>Existence </a:t>
            </a:r>
            <a:r>
              <a:rPr sz="4400" spc="-225" dirty="0">
                <a:solidFill>
                  <a:srgbClr val="000000"/>
                </a:solidFill>
                <a:latin typeface="Trebuchet MS"/>
                <a:cs typeface="Trebuchet MS"/>
              </a:rPr>
              <a:t>with</a:t>
            </a:r>
            <a:r>
              <a:rPr sz="4400" spc="-5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00" dirty="0">
                <a:solidFill>
                  <a:srgbClr val="000000"/>
                </a:solidFill>
                <a:latin typeface="Trebuchet MS"/>
                <a:cs typeface="Trebuchet MS"/>
              </a:rPr>
              <a:t>History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293988"/>
            <a:ext cx="10515600" cy="1099820"/>
          </a:xfrm>
          <a:custGeom>
            <a:avLst/>
            <a:gdLst/>
            <a:ahLst/>
            <a:cxnLst/>
            <a:rect l="l" t="t" r="r" b="b"/>
            <a:pathLst>
              <a:path w="10515600" h="1099820">
                <a:moveTo>
                  <a:pt x="10332300" y="0"/>
                </a:moveTo>
                <a:lnTo>
                  <a:pt x="183299" y="0"/>
                </a:lnTo>
                <a:lnTo>
                  <a:pt x="134571" y="6547"/>
                </a:lnTo>
                <a:lnTo>
                  <a:pt x="90784" y="25026"/>
                </a:lnTo>
                <a:lnTo>
                  <a:pt x="53687" y="53687"/>
                </a:lnTo>
                <a:lnTo>
                  <a:pt x="25025" y="90785"/>
                </a:lnTo>
                <a:lnTo>
                  <a:pt x="6547" y="134571"/>
                </a:lnTo>
                <a:lnTo>
                  <a:pt x="0" y="183299"/>
                </a:lnTo>
                <a:lnTo>
                  <a:pt x="0" y="916508"/>
                </a:lnTo>
                <a:lnTo>
                  <a:pt x="6547" y="965235"/>
                </a:lnTo>
                <a:lnTo>
                  <a:pt x="25025" y="1009022"/>
                </a:lnTo>
                <a:lnTo>
                  <a:pt x="53687" y="1046119"/>
                </a:lnTo>
                <a:lnTo>
                  <a:pt x="90784" y="1074781"/>
                </a:lnTo>
                <a:lnTo>
                  <a:pt x="134571" y="1093259"/>
                </a:lnTo>
                <a:lnTo>
                  <a:pt x="183299" y="1099807"/>
                </a:lnTo>
                <a:lnTo>
                  <a:pt x="10332300" y="1099807"/>
                </a:lnTo>
                <a:lnTo>
                  <a:pt x="10381028" y="1093259"/>
                </a:lnTo>
                <a:lnTo>
                  <a:pt x="10424814" y="1074781"/>
                </a:lnTo>
                <a:lnTo>
                  <a:pt x="10461912" y="1046119"/>
                </a:lnTo>
                <a:lnTo>
                  <a:pt x="10490573" y="1009022"/>
                </a:lnTo>
                <a:lnTo>
                  <a:pt x="10509052" y="965235"/>
                </a:lnTo>
                <a:lnTo>
                  <a:pt x="10515600" y="916508"/>
                </a:lnTo>
                <a:lnTo>
                  <a:pt x="10515600" y="183299"/>
                </a:lnTo>
                <a:lnTo>
                  <a:pt x="10509052" y="134571"/>
                </a:lnTo>
                <a:lnTo>
                  <a:pt x="10490573" y="90785"/>
                </a:lnTo>
                <a:lnTo>
                  <a:pt x="10461912" y="53687"/>
                </a:lnTo>
                <a:lnTo>
                  <a:pt x="10424814" y="25026"/>
                </a:lnTo>
                <a:lnTo>
                  <a:pt x="10381028" y="6547"/>
                </a:lnTo>
                <a:lnTo>
                  <a:pt x="103323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3451390"/>
            <a:ext cx="10515600" cy="1099820"/>
          </a:xfrm>
          <a:custGeom>
            <a:avLst/>
            <a:gdLst/>
            <a:ahLst/>
            <a:cxnLst/>
            <a:rect l="l" t="t" r="r" b="b"/>
            <a:pathLst>
              <a:path w="10515600" h="1099820">
                <a:moveTo>
                  <a:pt x="10332300" y="0"/>
                </a:moveTo>
                <a:lnTo>
                  <a:pt x="183299" y="0"/>
                </a:lnTo>
                <a:lnTo>
                  <a:pt x="134571" y="6547"/>
                </a:lnTo>
                <a:lnTo>
                  <a:pt x="90784" y="25026"/>
                </a:lnTo>
                <a:lnTo>
                  <a:pt x="53687" y="53687"/>
                </a:lnTo>
                <a:lnTo>
                  <a:pt x="25025" y="90785"/>
                </a:lnTo>
                <a:lnTo>
                  <a:pt x="6547" y="134571"/>
                </a:lnTo>
                <a:lnTo>
                  <a:pt x="0" y="183299"/>
                </a:lnTo>
                <a:lnTo>
                  <a:pt x="0" y="916508"/>
                </a:lnTo>
                <a:lnTo>
                  <a:pt x="6547" y="965235"/>
                </a:lnTo>
                <a:lnTo>
                  <a:pt x="25025" y="1009022"/>
                </a:lnTo>
                <a:lnTo>
                  <a:pt x="53687" y="1046119"/>
                </a:lnTo>
                <a:lnTo>
                  <a:pt x="90784" y="1074781"/>
                </a:lnTo>
                <a:lnTo>
                  <a:pt x="134571" y="1093259"/>
                </a:lnTo>
                <a:lnTo>
                  <a:pt x="183299" y="1099807"/>
                </a:lnTo>
                <a:lnTo>
                  <a:pt x="10332300" y="1099807"/>
                </a:lnTo>
                <a:lnTo>
                  <a:pt x="10381028" y="1093259"/>
                </a:lnTo>
                <a:lnTo>
                  <a:pt x="10424814" y="1074781"/>
                </a:lnTo>
                <a:lnTo>
                  <a:pt x="10461912" y="1046119"/>
                </a:lnTo>
                <a:lnTo>
                  <a:pt x="10490573" y="1009022"/>
                </a:lnTo>
                <a:lnTo>
                  <a:pt x="10509052" y="965235"/>
                </a:lnTo>
                <a:lnTo>
                  <a:pt x="10515600" y="916508"/>
                </a:lnTo>
                <a:lnTo>
                  <a:pt x="10515600" y="183299"/>
                </a:lnTo>
                <a:lnTo>
                  <a:pt x="10509052" y="134571"/>
                </a:lnTo>
                <a:lnTo>
                  <a:pt x="10490573" y="90785"/>
                </a:lnTo>
                <a:lnTo>
                  <a:pt x="10461912" y="53687"/>
                </a:lnTo>
                <a:lnTo>
                  <a:pt x="10424814" y="25026"/>
                </a:lnTo>
                <a:lnTo>
                  <a:pt x="10381028" y="6547"/>
                </a:lnTo>
                <a:lnTo>
                  <a:pt x="103323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608791"/>
            <a:ext cx="10515600" cy="1099820"/>
          </a:xfrm>
          <a:custGeom>
            <a:avLst/>
            <a:gdLst/>
            <a:ahLst/>
            <a:cxnLst/>
            <a:rect l="l" t="t" r="r" b="b"/>
            <a:pathLst>
              <a:path w="10515600" h="1099820">
                <a:moveTo>
                  <a:pt x="10332300" y="0"/>
                </a:moveTo>
                <a:lnTo>
                  <a:pt x="183299" y="0"/>
                </a:lnTo>
                <a:lnTo>
                  <a:pt x="134571" y="6547"/>
                </a:lnTo>
                <a:lnTo>
                  <a:pt x="90784" y="25026"/>
                </a:lnTo>
                <a:lnTo>
                  <a:pt x="53687" y="53687"/>
                </a:lnTo>
                <a:lnTo>
                  <a:pt x="25025" y="90785"/>
                </a:lnTo>
                <a:lnTo>
                  <a:pt x="6547" y="134571"/>
                </a:lnTo>
                <a:lnTo>
                  <a:pt x="0" y="183299"/>
                </a:lnTo>
                <a:lnTo>
                  <a:pt x="0" y="916495"/>
                </a:lnTo>
                <a:lnTo>
                  <a:pt x="6547" y="965226"/>
                </a:lnTo>
                <a:lnTo>
                  <a:pt x="25025" y="1009015"/>
                </a:lnTo>
                <a:lnTo>
                  <a:pt x="53687" y="1046114"/>
                </a:lnTo>
                <a:lnTo>
                  <a:pt x="90784" y="1074776"/>
                </a:lnTo>
                <a:lnTo>
                  <a:pt x="134571" y="1093254"/>
                </a:lnTo>
                <a:lnTo>
                  <a:pt x="183299" y="1099802"/>
                </a:lnTo>
                <a:lnTo>
                  <a:pt x="10332300" y="1099802"/>
                </a:lnTo>
                <a:lnTo>
                  <a:pt x="10381028" y="1093254"/>
                </a:lnTo>
                <a:lnTo>
                  <a:pt x="10424814" y="1074776"/>
                </a:lnTo>
                <a:lnTo>
                  <a:pt x="10461912" y="1046114"/>
                </a:lnTo>
                <a:lnTo>
                  <a:pt x="10490573" y="1009015"/>
                </a:lnTo>
                <a:lnTo>
                  <a:pt x="10509052" y="965226"/>
                </a:lnTo>
                <a:lnTo>
                  <a:pt x="10515600" y="916495"/>
                </a:lnTo>
                <a:lnTo>
                  <a:pt x="10515600" y="183299"/>
                </a:lnTo>
                <a:lnTo>
                  <a:pt x="10509052" y="134571"/>
                </a:lnTo>
                <a:lnTo>
                  <a:pt x="10490573" y="90785"/>
                </a:lnTo>
                <a:lnTo>
                  <a:pt x="10461912" y="53687"/>
                </a:lnTo>
                <a:lnTo>
                  <a:pt x="10424814" y="25026"/>
                </a:lnTo>
                <a:lnTo>
                  <a:pt x="10381028" y="6547"/>
                </a:lnTo>
                <a:lnTo>
                  <a:pt x="103323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55388" y="2375916"/>
            <a:ext cx="10130790" cy="3201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b="1" spc="-1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000" b="1" spc="-114" dirty="0">
                <a:solidFill>
                  <a:srgbClr val="FFFFFF"/>
                </a:solidFill>
                <a:latin typeface="Trebuchet MS"/>
                <a:cs typeface="Trebuchet MS"/>
              </a:rPr>
              <a:t>company </a:t>
            </a:r>
            <a:r>
              <a:rPr sz="2000" b="1" spc="-85" dirty="0">
                <a:solidFill>
                  <a:srgbClr val="FFFFFF"/>
                </a:solidFill>
                <a:latin typeface="Trebuchet MS"/>
                <a:cs typeface="Trebuchet MS"/>
              </a:rPr>
              <a:t>was </a:t>
            </a:r>
            <a:r>
              <a:rPr sz="2000" b="1" spc="-120" dirty="0">
                <a:solidFill>
                  <a:srgbClr val="FFFFFF"/>
                </a:solidFill>
                <a:latin typeface="Trebuchet MS"/>
                <a:cs typeface="Trebuchet MS"/>
              </a:rPr>
              <a:t>incorporated </a:t>
            </a:r>
            <a:r>
              <a:rPr sz="2000" b="1" spc="-8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000" b="1" spc="-165" dirty="0">
                <a:solidFill>
                  <a:srgbClr val="FFFFFF"/>
                </a:solidFill>
                <a:latin typeface="Trebuchet MS"/>
                <a:cs typeface="Trebuchet MS"/>
              </a:rPr>
              <a:t>29 </a:t>
            </a:r>
            <a:r>
              <a:rPr sz="2000" b="1" spc="-125" dirty="0">
                <a:solidFill>
                  <a:srgbClr val="FFFFFF"/>
                </a:solidFill>
                <a:latin typeface="Trebuchet MS"/>
                <a:cs typeface="Trebuchet MS"/>
              </a:rPr>
              <a:t>December </a:t>
            </a:r>
            <a:r>
              <a:rPr sz="2000" b="1" spc="-165" dirty="0">
                <a:solidFill>
                  <a:srgbClr val="FFFFFF"/>
                </a:solidFill>
                <a:latin typeface="Trebuchet MS"/>
                <a:cs typeface="Trebuchet MS"/>
              </a:rPr>
              <a:t>1945 </a:t>
            </a:r>
            <a:r>
              <a:rPr sz="2000" b="1" spc="-11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000" b="1" spc="-140" dirty="0">
                <a:solidFill>
                  <a:srgbClr val="FFFFFF"/>
                </a:solidFill>
                <a:latin typeface="Trebuchet MS"/>
                <a:cs typeface="Trebuchet MS"/>
              </a:rPr>
              <a:t>Amalner, </a:t>
            </a:r>
            <a:r>
              <a:rPr sz="2000" b="1" spc="-110" dirty="0">
                <a:solidFill>
                  <a:srgbClr val="FFFFFF"/>
                </a:solidFill>
                <a:latin typeface="Trebuchet MS"/>
                <a:cs typeface="Trebuchet MS"/>
              </a:rPr>
              <a:t>India, </a:t>
            </a:r>
            <a:r>
              <a:rPr sz="2000" b="1" spc="-114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2000" b="1" spc="-50" dirty="0">
                <a:solidFill>
                  <a:srgbClr val="FFFFFF"/>
                </a:solidFill>
                <a:latin typeface="Trebuchet MS"/>
                <a:cs typeface="Trebuchet MS"/>
              </a:rPr>
              <a:t>Mohamed </a:t>
            </a:r>
            <a:r>
              <a:rPr sz="2000" b="1" spc="-145" dirty="0">
                <a:solidFill>
                  <a:srgbClr val="FFFFFF"/>
                </a:solidFill>
                <a:latin typeface="Trebuchet MS"/>
                <a:cs typeface="Trebuchet MS"/>
              </a:rPr>
              <a:t>Premji </a:t>
            </a:r>
            <a:r>
              <a:rPr sz="2000" b="1" spc="-75" dirty="0">
                <a:solidFill>
                  <a:srgbClr val="FFFFFF"/>
                </a:solidFill>
                <a:latin typeface="Trebuchet MS"/>
                <a:cs typeface="Trebuchet MS"/>
              </a:rPr>
              <a:t>as  </a:t>
            </a:r>
            <a:r>
              <a:rPr sz="2000" b="1" spc="-114" dirty="0">
                <a:solidFill>
                  <a:srgbClr val="FFFFFF"/>
                </a:solidFill>
                <a:latin typeface="Trebuchet MS"/>
                <a:cs typeface="Trebuchet MS"/>
              </a:rPr>
              <a:t>Western </a:t>
            </a:r>
            <a:r>
              <a:rPr sz="2000" b="1" spc="-85" dirty="0">
                <a:solidFill>
                  <a:srgbClr val="FFFFFF"/>
                </a:solidFill>
                <a:latin typeface="Trebuchet MS"/>
                <a:cs typeface="Trebuchet MS"/>
              </a:rPr>
              <a:t>India </a:t>
            </a:r>
            <a:r>
              <a:rPr sz="2000" b="1" spc="-125" dirty="0">
                <a:solidFill>
                  <a:srgbClr val="FFFFFF"/>
                </a:solidFill>
                <a:latin typeface="Trebuchet MS"/>
                <a:cs typeface="Trebuchet MS"/>
              </a:rPr>
              <a:t>Vegetable </a:t>
            </a:r>
            <a:r>
              <a:rPr sz="2000" b="1" spc="-114" dirty="0">
                <a:solidFill>
                  <a:srgbClr val="FFFFFF"/>
                </a:solidFill>
                <a:latin typeface="Trebuchet MS"/>
                <a:cs typeface="Trebuchet MS"/>
              </a:rPr>
              <a:t>Products </a:t>
            </a:r>
            <a:r>
              <a:rPr sz="2000" b="1" spc="-145" dirty="0">
                <a:solidFill>
                  <a:srgbClr val="FFFFFF"/>
                </a:solidFill>
                <a:latin typeface="Trebuchet MS"/>
                <a:cs typeface="Trebuchet MS"/>
              </a:rPr>
              <a:t>Limited, </a:t>
            </a:r>
            <a:r>
              <a:rPr sz="2000" b="1" spc="-125" dirty="0">
                <a:solidFill>
                  <a:srgbClr val="FFFFFF"/>
                </a:solidFill>
                <a:latin typeface="Trebuchet MS"/>
                <a:cs typeface="Trebuchet MS"/>
              </a:rPr>
              <a:t>later </a:t>
            </a:r>
            <a:r>
              <a:rPr sz="2000" b="1" spc="-114" dirty="0">
                <a:solidFill>
                  <a:srgbClr val="FFFFFF"/>
                </a:solidFill>
                <a:latin typeface="Trebuchet MS"/>
                <a:cs typeface="Trebuchet MS"/>
              </a:rPr>
              <a:t>abbreviated </a:t>
            </a:r>
            <a:r>
              <a:rPr sz="2000" b="1" spc="-9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000" b="1" spc="-70" dirty="0">
                <a:solidFill>
                  <a:srgbClr val="FFFFFF"/>
                </a:solidFill>
                <a:latin typeface="Trebuchet MS"/>
                <a:cs typeface="Trebuchet MS"/>
              </a:rPr>
              <a:t>Wipro</a:t>
            </a:r>
            <a:r>
              <a:rPr sz="2000" spc="-70" dirty="0">
                <a:solidFill>
                  <a:srgbClr val="FFFFFF"/>
                </a:solidFill>
                <a:latin typeface="Carlito"/>
                <a:cs typeface="Carlito"/>
              </a:rPr>
              <a:t>.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initially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set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up as a 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manufacturer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vegetable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refined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oils under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trade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names of Kisan, 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Sunflower,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000" spc="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Camel.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edible oil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 producer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>
              <a:latin typeface="Carlito"/>
              <a:cs typeface="Carlito"/>
            </a:endParaRPr>
          </a:p>
          <a:p>
            <a:pPr marL="12700" marR="156845">
              <a:lnSpc>
                <a:spcPct val="91500"/>
              </a:lnSpc>
              <a:spcBef>
                <a:spcPts val="1785"/>
              </a:spcBef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Wipro 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Ltd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incorporated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the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year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1945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Karnataka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by Azim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H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Premji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who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promoter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chairman of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company.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company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started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as an </a:t>
            </a:r>
            <a:r>
              <a:rPr sz="2000" b="1" spc="-114" dirty="0">
                <a:solidFill>
                  <a:srgbClr val="FFFFFF"/>
                </a:solidFill>
                <a:latin typeface="Trebuchet MS"/>
                <a:cs typeface="Trebuchet MS"/>
              </a:rPr>
              <a:t>edible </a:t>
            </a:r>
            <a:r>
              <a:rPr sz="2000" b="1" spc="-95" dirty="0">
                <a:solidFill>
                  <a:srgbClr val="FFFFFF"/>
                </a:solidFill>
                <a:latin typeface="Trebuchet MS"/>
                <a:cs typeface="Trebuchet MS"/>
              </a:rPr>
              <a:t>oil </a:t>
            </a:r>
            <a:r>
              <a:rPr sz="2000" b="1" spc="-130" dirty="0">
                <a:solidFill>
                  <a:srgbClr val="FFFFFF"/>
                </a:solidFill>
                <a:latin typeface="Trebuchet MS"/>
                <a:cs typeface="Trebuchet MS"/>
              </a:rPr>
              <a:t>producer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then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transformed 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itself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into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leading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player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Fast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Moving Consumer Goods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IT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services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&amp;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Products</a:t>
            </a:r>
            <a:r>
              <a:rPr sz="2000" spc="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business.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8" y="906780"/>
            <a:ext cx="83966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165" dirty="0">
                <a:solidFill>
                  <a:srgbClr val="000000"/>
                </a:solidFill>
                <a:latin typeface="Trebuchet MS"/>
                <a:cs typeface="Trebuchet MS"/>
              </a:rPr>
              <a:t>Country of Origin </a:t>
            </a:r>
            <a:r>
              <a:rPr sz="3800" spc="-140" dirty="0">
                <a:solidFill>
                  <a:srgbClr val="000000"/>
                </a:solidFill>
                <a:latin typeface="Trebuchet MS"/>
                <a:cs typeface="Trebuchet MS"/>
              </a:rPr>
              <a:t>&amp;</a:t>
            </a:r>
            <a:r>
              <a:rPr sz="3800" spc="-8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800" spc="-165" dirty="0">
                <a:solidFill>
                  <a:srgbClr val="000000"/>
                </a:solidFill>
                <a:latin typeface="Trebuchet MS"/>
                <a:cs typeface="Trebuchet MS"/>
              </a:rPr>
              <a:t>Countries </a:t>
            </a:r>
            <a:r>
              <a:rPr sz="3800" spc="-195" dirty="0">
                <a:solidFill>
                  <a:srgbClr val="000000"/>
                </a:solidFill>
                <a:latin typeface="Trebuchet MS"/>
                <a:cs typeface="Trebuchet MS"/>
              </a:rPr>
              <a:t>for </a:t>
            </a:r>
            <a:r>
              <a:rPr sz="3800" spc="-114" dirty="0">
                <a:solidFill>
                  <a:srgbClr val="000000"/>
                </a:solidFill>
                <a:latin typeface="Trebuchet MS"/>
                <a:cs typeface="Trebuchet MS"/>
              </a:rPr>
              <a:t>Bussiness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998370"/>
            <a:ext cx="11695430" cy="4622165"/>
            <a:chOff x="-1" y="1998370"/>
            <a:chExt cx="11695430" cy="4622165"/>
          </a:xfrm>
        </p:grpSpPr>
        <p:sp>
          <p:nvSpPr>
            <p:cNvPr id="4" name="object 4"/>
            <p:cNvSpPr/>
            <p:nvPr/>
          </p:nvSpPr>
          <p:spPr>
            <a:xfrm>
              <a:off x="0" y="1998370"/>
              <a:ext cx="11695430" cy="782320"/>
            </a:xfrm>
            <a:custGeom>
              <a:avLst/>
              <a:gdLst/>
              <a:ahLst/>
              <a:cxnLst/>
              <a:rect l="l" t="t" r="r" b="b"/>
              <a:pathLst>
                <a:path w="11695430" h="782319">
                  <a:moveTo>
                    <a:pt x="11454587" y="469"/>
                  </a:moveTo>
                  <a:lnTo>
                    <a:pt x="0" y="469"/>
                  </a:lnTo>
                  <a:lnTo>
                    <a:pt x="0" y="782180"/>
                  </a:lnTo>
                  <a:lnTo>
                    <a:pt x="11454587" y="782180"/>
                  </a:lnTo>
                  <a:lnTo>
                    <a:pt x="11454587" y="469"/>
                  </a:lnTo>
                  <a:close/>
                </a:path>
                <a:path w="11695430" h="782319">
                  <a:moveTo>
                    <a:pt x="11695074" y="0"/>
                  </a:moveTo>
                  <a:lnTo>
                    <a:pt x="11542700" y="0"/>
                  </a:lnTo>
                  <a:lnTo>
                    <a:pt x="11542700" y="781697"/>
                  </a:lnTo>
                  <a:lnTo>
                    <a:pt x="11695074" y="781697"/>
                  </a:lnTo>
                  <a:lnTo>
                    <a:pt x="1169507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188464"/>
              <a:ext cx="11524488" cy="443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203081"/>
              <a:ext cx="11383645" cy="4148454"/>
            </a:xfrm>
            <a:custGeom>
              <a:avLst/>
              <a:gdLst/>
              <a:ahLst/>
              <a:cxnLst/>
              <a:rect l="l" t="t" r="r" b="b"/>
              <a:pathLst>
                <a:path w="11383645" h="4148454">
                  <a:moveTo>
                    <a:pt x="11383365" y="0"/>
                  </a:moveTo>
                  <a:lnTo>
                    <a:pt x="0" y="0"/>
                  </a:lnTo>
                  <a:lnTo>
                    <a:pt x="0" y="4147841"/>
                  </a:lnTo>
                  <a:lnTo>
                    <a:pt x="11383365" y="4147841"/>
                  </a:lnTo>
                  <a:lnTo>
                    <a:pt x="11383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2399" y="2775204"/>
            <a:ext cx="9881235" cy="30219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8600">
              <a:lnSpc>
                <a:spcPts val="2210"/>
              </a:lnSpc>
              <a:spcBef>
                <a:spcPts val="3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company was incorporated </a:t>
            </a:r>
            <a:r>
              <a:rPr sz="2000" spc="-5" dirty="0">
                <a:latin typeface="Carlito"/>
                <a:cs typeface="Carlito"/>
              </a:rPr>
              <a:t>on 29 December 1945 </a:t>
            </a:r>
            <a:r>
              <a:rPr sz="2000" dirty="0">
                <a:latin typeface="Carlito"/>
                <a:cs typeface="Carlito"/>
              </a:rPr>
              <a:t>in </a:t>
            </a:r>
            <a:r>
              <a:rPr sz="2000" b="1" spc="-140" dirty="0">
                <a:latin typeface="Trebuchet MS"/>
                <a:cs typeface="Trebuchet MS"/>
              </a:rPr>
              <a:t>Amalner, </a:t>
            </a:r>
            <a:r>
              <a:rPr sz="2000" b="1" spc="-70" dirty="0">
                <a:latin typeface="Trebuchet MS"/>
                <a:cs typeface="Trebuchet MS"/>
              </a:rPr>
              <a:t>India</a:t>
            </a:r>
            <a:r>
              <a:rPr sz="2000" spc="-70" dirty="0">
                <a:latin typeface="Carlito"/>
                <a:cs typeface="Carlito"/>
              </a:rPr>
              <a:t>, </a:t>
            </a:r>
            <a:r>
              <a:rPr sz="2000" spc="-10" dirty="0">
                <a:latin typeface="Carlito"/>
                <a:cs typeface="Carlito"/>
              </a:rPr>
              <a:t>by </a:t>
            </a:r>
            <a:r>
              <a:rPr sz="2000" spc="-5" dirty="0">
                <a:latin typeface="Carlito"/>
                <a:cs typeface="Carlito"/>
              </a:rPr>
              <a:t>Mohamed Premji  </a:t>
            </a:r>
            <a:r>
              <a:rPr sz="2000" dirty="0">
                <a:latin typeface="Carlito"/>
                <a:cs typeface="Carlito"/>
              </a:rPr>
              <a:t>as </a:t>
            </a:r>
            <a:r>
              <a:rPr sz="2000" spc="-20" dirty="0">
                <a:latin typeface="Carlito"/>
                <a:cs typeface="Carlito"/>
              </a:rPr>
              <a:t>Western </a:t>
            </a:r>
            <a:r>
              <a:rPr sz="2000" spc="-5" dirty="0">
                <a:latin typeface="Carlito"/>
                <a:cs typeface="Carlito"/>
              </a:rPr>
              <a:t>India </a:t>
            </a:r>
            <a:r>
              <a:rPr sz="2000" spc="-20" dirty="0">
                <a:latin typeface="Carlito"/>
                <a:cs typeface="Carlito"/>
              </a:rPr>
              <a:t>Vegetable </a:t>
            </a:r>
            <a:r>
              <a:rPr sz="2000" spc="-5" dirty="0">
                <a:latin typeface="Carlito"/>
                <a:cs typeface="Carlito"/>
              </a:rPr>
              <a:t>Products Limited, </a:t>
            </a:r>
            <a:r>
              <a:rPr sz="2000" spc="-10" dirty="0">
                <a:latin typeface="Carlito"/>
                <a:cs typeface="Carlito"/>
              </a:rPr>
              <a:t>later abbreviated to</a:t>
            </a:r>
            <a:r>
              <a:rPr sz="2000" spc="5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Wipro.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India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Canada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rlito"/>
                <a:cs typeface="Carlito"/>
              </a:rPr>
              <a:t>Mexico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USA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rlito"/>
                <a:cs typeface="Carlito"/>
              </a:rPr>
              <a:t>Brazil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rlito"/>
                <a:cs typeface="Carlito"/>
              </a:rPr>
              <a:t>Nigeria…etc(total </a:t>
            </a:r>
            <a:r>
              <a:rPr sz="2000" spc="-5" dirty="0">
                <a:latin typeface="Carlito"/>
                <a:cs typeface="Carlito"/>
              </a:rPr>
              <a:t>66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countries)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622" y="1804416"/>
            <a:ext cx="3213100" cy="233934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585"/>
              </a:spcBef>
            </a:pPr>
            <a:r>
              <a:rPr sz="4100" spc="-204" dirty="0">
                <a:solidFill>
                  <a:srgbClr val="000000"/>
                </a:solidFill>
                <a:latin typeface="Trebuchet MS"/>
                <a:cs typeface="Trebuchet MS"/>
              </a:rPr>
              <a:t>Revenue </a:t>
            </a:r>
            <a:r>
              <a:rPr sz="4100" spc="-155" dirty="0">
                <a:solidFill>
                  <a:srgbClr val="000000"/>
                </a:solidFill>
                <a:latin typeface="Trebuchet MS"/>
                <a:cs typeface="Trebuchet MS"/>
              </a:rPr>
              <a:t>as</a:t>
            </a:r>
            <a:r>
              <a:rPr sz="4100" spc="-49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100" spc="-190" dirty="0">
                <a:solidFill>
                  <a:srgbClr val="000000"/>
                </a:solidFill>
                <a:latin typeface="Trebuchet MS"/>
                <a:cs typeface="Trebuchet MS"/>
              </a:rPr>
              <a:t>per  </a:t>
            </a:r>
            <a:r>
              <a:rPr sz="4100" spc="-204" dirty="0">
                <a:solidFill>
                  <a:srgbClr val="000000"/>
                </a:solidFill>
                <a:latin typeface="Trebuchet MS"/>
                <a:cs typeface="Trebuchet MS"/>
              </a:rPr>
              <a:t>the  </a:t>
            </a:r>
            <a:r>
              <a:rPr sz="4100" spc="-235" dirty="0">
                <a:solidFill>
                  <a:srgbClr val="000000"/>
                </a:solidFill>
                <a:latin typeface="Trebuchet MS"/>
                <a:cs typeface="Trebuchet MS"/>
              </a:rPr>
              <a:t>NSE/NYSE(Last  </a:t>
            </a:r>
            <a:r>
              <a:rPr sz="4100" spc="-75" dirty="0">
                <a:solidFill>
                  <a:srgbClr val="000000"/>
                </a:solidFill>
                <a:latin typeface="Trebuchet MS"/>
                <a:cs typeface="Trebuchet MS"/>
              </a:rPr>
              <a:t>5</a:t>
            </a:r>
            <a:r>
              <a:rPr sz="4100" spc="-32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100" spc="-225" dirty="0">
                <a:solidFill>
                  <a:srgbClr val="000000"/>
                </a:solidFill>
                <a:latin typeface="Trebuchet MS"/>
                <a:cs typeface="Trebuchet MS"/>
              </a:rPr>
              <a:t>years)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4024" y="4374557"/>
            <a:ext cx="3293745" cy="85090"/>
            <a:chOff x="624024" y="4374557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77" y="4398459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4">
                  <a:moveTo>
                    <a:pt x="951866" y="30"/>
                  </a:moveTo>
                  <a:lnTo>
                    <a:pt x="910620" y="0"/>
                  </a:lnTo>
                  <a:lnTo>
                    <a:pt x="870713" y="739"/>
                  </a:lnTo>
                  <a:lnTo>
                    <a:pt x="830065" y="2100"/>
                  </a:lnTo>
                  <a:lnTo>
                    <a:pt x="682877" y="8434"/>
                  </a:lnTo>
                  <a:lnTo>
                    <a:pt x="558241" y="12975"/>
                  </a:lnTo>
                  <a:lnTo>
                    <a:pt x="409533" y="18931"/>
                  </a:lnTo>
                  <a:lnTo>
                    <a:pt x="365934" y="20352"/>
                  </a:lnTo>
                  <a:lnTo>
                    <a:pt x="322978" y="21304"/>
                  </a:lnTo>
                  <a:lnTo>
                    <a:pt x="279259" y="21672"/>
                  </a:lnTo>
                  <a:lnTo>
                    <a:pt x="233369" y="21344"/>
                  </a:lnTo>
                  <a:lnTo>
                    <a:pt x="183905" y="20206"/>
                  </a:lnTo>
                  <a:lnTo>
                    <a:pt x="129459" y="18145"/>
                  </a:lnTo>
                  <a:lnTo>
                    <a:pt x="68626" y="15048"/>
                  </a:lnTo>
                  <a:lnTo>
                    <a:pt x="0" y="10803"/>
                  </a:lnTo>
                  <a:lnTo>
                    <a:pt x="370" y="17711"/>
                  </a:lnTo>
                  <a:lnTo>
                    <a:pt x="843" y="20391"/>
                  </a:lnTo>
                  <a:lnTo>
                    <a:pt x="0" y="29091"/>
                  </a:lnTo>
                  <a:lnTo>
                    <a:pt x="45460" y="28815"/>
                  </a:lnTo>
                  <a:lnTo>
                    <a:pt x="90443" y="28909"/>
                  </a:lnTo>
                  <a:lnTo>
                    <a:pt x="135402" y="29283"/>
                  </a:lnTo>
                  <a:lnTo>
                    <a:pt x="375730" y="32285"/>
                  </a:lnTo>
                  <a:lnTo>
                    <a:pt x="430080" y="32494"/>
                  </a:lnTo>
                  <a:lnTo>
                    <a:pt x="487585" y="32368"/>
                  </a:lnTo>
                  <a:lnTo>
                    <a:pt x="548699" y="31817"/>
                  </a:lnTo>
                  <a:lnTo>
                    <a:pt x="613875" y="30754"/>
                  </a:lnTo>
                  <a:lnTo>
                    <a:pt x="752457" y="27582"/>
                  </a:lnTo>
                  <a:lnTo>
                    <a:pt x="815427" y="26927"/>
                  </a:lnTo>
                  <a:lnTo>
                    <a:pt x="873237" y="26961"/>
                  </a:lnTo>
                  <a:lnTo>
                    <a:pt x="926646" y="27520"/>
                  </a:lnTo>
                  <a:lnTo>
                    <a:pt x="976414" y="28441"/>
                  </a:lnTo>
                  <a:lnTo>
                    <a:pt x="1111463" y="31724"/>
                  </a:lnTo>
                  <a:lnTo>
                    <a:pt x="1154259" y="32446"/>
                  </a:lnTo>
                  <a:lnTo>
                    <a:pt x="1197211" y="32708"/>
                  </a:lnTo>
                  <a:lnTo>
                    <a:pt x="1241078" y="32345"/>
                  </a:lnTo>
                  <a:lnTo>
                    <a:pt x="1286619" y="31194"/>
                  </a:lnTo>
                  <a:lnTo>
                    <a:pt x="1389093" y="26488"/>
                  </a:lnTo>
                  <a:lnTo>
                    <a:pt x="1437003" y="24816"/>
                  </a:lnTo>
                  <a:lnTo>
                    <a:pt x="1480242" y="23937"/>
                  </a:lnTo>
                  <a:lnTo>
                    <a:pt x="1520725" y="23717"/>
                  </a:lnTo>
                  <a:lnTo>
                    <a:pt x="1560370" y="24016"/>
                  </a:lnTo>
                  <a:lnTo>
                    <a:pt x="1748896" y="27687"/>
                  </a:lnTo>
                  <a:lnTo>
                    <a:pt x="1813097" y="28538"/>
                  </a:lnTo>
                  <a:lnTo>
                    <a:pt x="1887959" y="29091"/>
                  </a:lnTo>
                  <a:lnTo>
                    <a:pt x="1950948" y="28991"/>
                  </a:lnTo>
                  <a:lnTo>
                    <a:pt x="2012785" y="28238"/>
                  </a:lnTo>
                  <a:lnTo>
                    <a:pt x="2073301" y="26999"/>
                  </a:lnTo>
                  <a:lnTo>
                    <a:pt x="2132331" y="25441"/>
                  </a:lnTo>
                  <a:lnTo>
                    <a:pt x="2298827" y="20523"/>
                  </a:lnTo>
                  <a:lnTo>
                    <a:pt x="2350238" y="19360"/>
                  </a:lnTo>
                  <a:lnTo>
                    <a:pt x="2399326" y="18714"/>
                  </a:lnTo>
                  <a:lnTo>
                    <a:pt x="2445924" y="18753"/>
                  </a:lnTo>
                  <a:lnTo>
                    <a:pt x="2489864" y="19642"/>
                  </a:lnTo>
                  <a:lnTo>
                    <a:pt x="2530981" y="21550"/>
                  </a:lnTo>
                  <a:lnTo>
                    <a:pt x="2569107" y="24644"/>
                  </a:lnTo>
                  <a:lnTo>
                    <a:pt x="2604074" y="29091"/>
                  </a:lnTo>
                  <a:lnTo>
                    <a:pt x="2643422" y="33819"/>
                  </a:lnTo>
                  <a:lnTo>
                    <a:pt x="2688888" y="36986"/>
                  </a:lnTo>
                  <a:lnTo>
                    <a:pt x="2739292" y="38801"/>
                  </a:lnTo>
                  <a:lnTo>
                    <a:pt x="2793451" y="39477"/>
                  </a:lnTo>
                  <a:lnTo>
                    <a:pt x="2850186" y="39223"/>
                  </a:lnTo>
                  <a:lnTo>
                    <a:pt x="2908315" y="38252"/>
                  </a:lnTo>
                  <a:lnTo>
                    <a:pt x="2966659" y="36774"/>
                  </a:lnTo>
                  <a:lnTo>
                    <a:pt x="3178556" y="30019"/>
                  </a:lnTo>
                  <a:lnTo>
                    <a:pt x="3220258" y="29175"/>
                  </a:lnTo>
                  <a:lnTo>
                    <a:pt x="3255088" y="29091"/>
                  </a:lnTo>
                  <a:lnTo>
                    <a:pt x="3255482" y="20277"/>
                  </a:lnTo>
                  <a:lnTo>
                    <a:pt x="3254834" y="15298"/>
                  </a:lnTo>
                  <a:lnTo>
                    <a:pt x="3255088" y="10803"/>
                  </a:lnTo>
                  <a:lnTo>
                    <a:pt x="3201402" y="15838"/>
                  </a:lnTo>
                  <a:lnTo>
                    <a:pt x="3146539" y="18960"/>
                  </a:lnTo>
                  <a:lnTo>
                    <a:pt x="3090896" y="20444"/>
                  </a:lnTo>
                  <a:lnTo>
                    <a:pt x="3034868" y="20566"/>
                  </a:lnTo>
                  <a:lnTo>
                    <a:pt x="2978852" y="19602"/>
                  </a:lnTo>
                  <a:lnTo>
                    <a:pt x="2923243" y="17827"/>
                  </a:lnTo>
                  <a:lnTo>
                    <a:pt x="2868438" y="15516"/>
                  </a:lnTo>
                  <a:lnTo>
                    <a:pt x="2712801" y="8124"/>
                  </a:lnTo>
                  <a:lnTo>
                    <a:pt x="2665168" y="6426"/>
                  </a:lnTo>
                  <a:lnTo>
                    <a:pt x="2620318" y="5569"/>
                  </a:lnTo>
                  <a:lnTo>
                    <a:pt x="2578646" y="5829"/>
                  </a:lnTo>
                  <a:lnTo>
                    <a:pt x="2540550" y="7482"/>
                  </a:lnTo>
                  <a:lnTo>
                    <a:pt x="2463376" y="15079"/>
                  </a:lnTo>
                  <a:lnTo>
                    <a:pt x="2415011" y="17501"/>
                  </a:lnTo>
                  <a:lnTo>
                    <a:pt x="2362461" y="18391"/>
                  </a:lnTo>
                  <a:lnTo>
                    <a:pt x="2306857" y="18073"/>
                  </a:lnTo>
                  <a:lnTo>
                    <a:pt x="2249333" y="16869"/>
                  </a:lnTo>
                  <a:lnTo>
                    <a:pt x="2191019" y="15103"/>
                  </a:lnTo>
                  <a:lnTo>
                    <a:pt x="2076552" y="11178"/>
                  </a:lnTo>
                  <a:lnTo>
                    <a:pt x="2022663" y="9665"/>
                  </a:lnTo>
                  <a:lnTo>
                    <a:pt x="1972513" y="8883"/>
                  </a:lnTo>
                  <a:lnTo>
                    <a:pt x="1927234" y="9154"/>
                  </a:lnTo>
                  <a:lnTo>
                    <a:pt x="1887959" y="10803"/>
                  </a:lnTo>
                  <a:lnTo>
                    <a:pt x="1854790" y="12889"/>
                  </a:lnTo>
                  <a:lnTo>
                    <a:pt x="1817110" y="14909"/>
                  </a:lnTo>
                  <a:lnTo>
                    <a:pt x="1775356" y="16800"/>
                  </a:lnTo>
                  <a:lnTo>
                    <a:pt x="1729964" y="18497"/>
                  </a:lnTo>
                  <a:lnTo>
                    <a:pt x="1681369" y="19937"/>
                  </a:lnTo>
                  <a:lnTo>
                    <a:pt x="1630007" y="21056"/>
                  </a:lnTo>
                  <a:lnTo>
                    <a:pt x="1576315" y="21790"/>
                  </a:lnTo>
                  <a:lnTo>
                    <a:pt x="1520728" y="22075"/>
                  </a:lnTo>
                  <a:lnTo>
                    <a:pt x="1463682" y="21849"/>
                  </a:lnTo>
                  <a:lnTo>
                    <a:pt x="1405614" y="21046"/>
                  </a:lnTo>
                  <a:lnTo>
                    <a:pt x="1346958" y="19604"/>
                  </a:lnTo>
                  <a:lnTo>
                    <a:pt x="1288152" y="17459"/>
                  </a:lnTo>
                  <a:lnTo>
                    <a:pt x="1229631" y="14546"/>
                  </a:lnTo>
                  <a:lnTo>
                    <a:pt x="1104433" y="6216"/>
                  </a:lnTo>
                  <a:lnTo>
                    <a:pt x="1046693" y="2990"/>
                  </a:lnTo>
                  <a:lnTo>
                    <a:pt x="996530" y="977"/>
                  </a:lnTo>
                  <a:lnTo>
                    <a:pt x="951866" y="3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4" y="4393607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54"/>
                  </a:moveTo>
                  <a:lnTo>
                    <a:pt x="59843" y="10632"/>
                  </a:lnTo>
                  <a:lnTo>
                    <a:pt x="118554" y="6610"/>
                  </a:lnTo>
                  <a:lnTo>
                    <a:pt x="176173" y="3562"/>
                  </a:lnTo>
                  <a:lnTo>
                    <a:pt x="232536" y="1461"/>
                  </a:lnTo>
                  <a:lnTo>
                    <a:pt x="287481" y="282"/>
                  </a:lnTo>
                  <a:lnTo>
                    <a:pt x="340844" y="0"/>
                  </a:lnTo>
                  <a:lnTo>
                    <a:pt x="392463" y="586"/>
                  </a:lnTo>
                  <a:lnTo>
                    <a:pt x="442173" y="2017"/>
                  </a:lnTo>
                  <a:lnTo>
                    <a:pt x="489812" y="4265"/>
                  </a:lnTo>
                  <a:lnTo>
                    <a:pt x="535217" y="7304"/>
                  </a:lnTo>
                  <a:lnTo>
                    <a:pt x="578224" y="11110"/>
                  </a:lnTo>
                  <a:lnTo>
                    <a:pt x="618671" y="15654"/>
                  </a:lnTo>
                  <a:lnTo>
                    <a:pt x="655567" y="19546"/>
                  </a:lnTo>
                  <a:lnTo>
                    <a:pt x="694145" y="22261"/>
                  </a:lnTo>
                  <a:lnTo>
                    <a:pt x="734543" y="23943"/>
                  </a:lnTo>
                  <a:lnTo>
                    <a:pt x="776904" y="24736"/>
                  </a:lnTo>
                  <a:lnTo>
                    <a:pt x="821368" y="24784"/>
                  </a:lnTo>
                  <a:lnTo>
                    <a:pt x="868077" y="24232"/>
                  </a:lnTo>
                  <a:lnTo>
                    <a:pt x="917169" y="23224"/>
                  </a:lnTo>
                  <a:lnTo>
                    <a:pt x="968788" y="21903"/>
                  </a:lnTo>
                  <a:lnTo>
                    <a:pt x="1023073" y="20413"/>
                  </a:lnTo>
                  <a:lnTo>
                    <a:pt x="1080165" y="18899"/>
                  </a:lnTo>
                  <a:lnTo>
                    <a:pt x="1140205" y="17506"/>
                  </a:lnTo>
                  <a:lnTo>
                    <a:pt x="1203334" y="16376"/>
                  </a:lnTo>
                  <a:lnTo>
                    <a:pt x="1269693" y="15654"/>
                  </a:lnTo>
                  <a:lnTo>
                    <a:pt x="1335566" y="15428"/>
                  </a:lnTo>
                  <a:lnTo>
                    <a:pt x="1397466" y="15621"/>
                  </a:lnTo>
                  <a:lnTo>
                    <a:pt x="1455873" y="16128"/>
                  </a:lnTo>
                  <a:lnTo>
                    <a:pt x="1511265" y="16846"/>
                  </a:lnTo>
                  <a:lnTo>
                    <a:pt x="1564122" y="17671"/>
                  </a:lnTo>
                  <a:lnTo>
                    <a:pt x="1614924" y="18498"/>
                  </a:lnTo>
                  <a:lnTo>
                    <a:pt x="1664151" y="19225"/>
                  </a:lnTo>
                  <a:lnTo>
                    <a:pt x="1712281" y="19747"/>
                  </a:lnTo>
                  <a:lnTo>
                    <a:pt x="1759794" y="19961"/>
                  </a:lnTo>
                  <a:lnTo>
                    <a:pt x="1807169" y="19762"/>
                  </a:lnTo>
                  <a:lnTo>
                    <a:pt x="1854886" y="19048"/>
                  </a:lnTo>
                  <a:lnTo>
                    <a:pt x="1903425" y="17713"/>
                  </a:lnTo>
                  <a:lnTo>
                    <a:pt x="1953264" y="15654"/>
                  </a:lnTo>
                  <a:lnTo>
                    <a:pt x="2004937" y="13792"/>
                  </a:lnTo>
                  <a:lnTo>
                    <a:pt x="2058372" y="12981"/>
                  </a:lnTo>
                  <a:lnTo>
                    <a:pt x="2113128" y="13019"/>
                  </a:lnTo>
                  <a:lnTo>
                    <a:pt x="2168768" y="13704"/>
                  </a:lnTo>
                  <a:lnTo>
                    <a:pt x="2224851" y="14834"/>
                  </a:lnTo>
                  <a:lnTo>
                    <a:pt x="2280940" y="16207"/>
                  </a:lnTo>
                  <a:lnTo>
                    <a:pt x="2336595" y="17621"/>
                  </a:lnTo>
                  <a:lnTo>
                    <a:pt x="2391377" y="18874"/>
                  </a:lnTo>
                  <a:lnTo>
                    <a:pt x="2444847" y="19764"/>
                  </a:lnTo>
                  <a:lnTo>
                    <a:pt x="2496567" y="20089"/>
                  </a:lnTo>
                  <a:lnTo>
                    <a:pt x="2546097" y="19647"/>
                  </a:lnTo>
                  <a:lnTo>
                    <a:pt x="2592999" y="18236"/>
                  </a:lnTo>
                  <a:lnTo>
                    <a:pt x="2636834" y="15654"/>
                  </a:lnTo>
                  <a:lnTo>
                    <a:pt x="2684820" y="12813"/>
                  </a:lnTo>
                  <a:lnTo>
                    <a:pt x="2736783" y="11162"/>
                  </a:lnTo>
                  <a:lnTo>
                    <a:pt x="2791724" y="10500"/>
                  </a:lnTo>
                  <a:lnTo>
                    <a:pt x="2848642" y="10624"/>
                  </a:lnTo>
                  <a:lnTo>
                    <a:pt x="2906540" y="11332"/>
                  </a:lnTo>
                  <a:lnTo>
                    <a:pt x="2964417" y="12422"/>
                  </a:lnTo>
                  <a:lnTo>
                    <a:pt x="3021274" y="13692"/>
                  </a:lnTo>
                  <a:lnTo>
                    <a:pt x="3076113" y="14939"/>
                  </a:lnTo>
                  <a:lnTo>
                    <a:pt x="3127933" y="15961"/>
                  </a:lnTo>
                  <a:lnTo>
                    <a:pt x="3175737" y="16555"/>
                  </a:lnTo>
                  <a:lnTo>
                    <a:pt x="3218523" y="16521"/>
                  </a:lnTo>
                  <a:lnTo>
                    <a:pt x="3255294" y="15654"/>
                  </a:lnTo>
                  <a:lnTo>
                    <a:pt x="3254594" y="23811"/>
                  </a:lnTo>
                  <a:lnTo>
                    <a:pt x="3254884" y="27779"/>
                  </a:lnTo>
                  <a:lnTo>
                    <a:pt x="3255294" y="33942"/>
                  </a:lnTo>
                  <a:lnTo>
                    <a:pt x="3216193" y="34696"/>
                  </a:lnTo>
                  <a:lnTo>
                    <a:pt x="3170977" y="34919"/>
                  </a:lnTo>
                  <a:lnTo>
                    <a:pt x="3120713" y="34716"/>
                  </a:lnTo>
                  <a:lnTo>
                    <a:pt x="3066464" y="34190"/>
                  </a:lnTo>
                  <a:lnTo>
                    <a:pt x="3009297" y="33445"/>
                  </a:lnTo>
                  <a:lnTo>
                    <a:pt x="2950276" y="32583"/>
                  </a:lnTo>
                  <a:lnTo>
                    <a:pt x="2890465" y="31710"/>
                  </a:lnTo>
                  <a:lnTo>
                    <a:pt x="2830932" y="30927"/>
                  </a:lnTo>
                  <a:lnTo>
                    <a:pt x="2772739" y="30339"/>
                  </a:lnTo>
                  <a:lnTo>
                    <a:pt x="2716953" y="30049"/>
                  </a:lnTo>
                  <a:lnTo>
                    <a:pt x="2664638" y="30161"/>
                  </a:lnTo>
                  <a:lnTo>
                    <a:pt x="2616860" y="30778"/>
                  </a:lnTo>
                  <a:lnTo>
                    <a:pt x="2574684" y="32004"/>
                  </a:lnTo>
                  <a:lnTo>
                    <a:pt x="2539174" y="33942"/>
                  </a:lnTo>
                  <a:lnTo>
                    <a:pt x="2505767" y="35563"/>
                  </a:lnTo>
                  <a:lnTo>
                    <a:pt x="2429726" y="35307"/>
                  </a:lnTo>
                  <a:lnTo>
                    <a:pt x="2387281" y="33929"/>
                  </a:lnTo>
                  <a:lnTo>
                    <a:pt x="2342011" y="32052"/>
                  </a:lnTo>
                  <a:lnTo>
                    <a:pt x="2294011" y="29926"/>
                  </a:lnTo>
                  <a:lnTo>
                    <a:pt x="2243375" y="27801"/>
                  </a:lnTo>
                  <a:lnTo>
                    <a:pt x="2190198" y="25926"/>
                  </a:lnTo>
                  <a:lnTo>
                    <a:pt x="2134574" y="24551"/>
                  </a:lnTo>
                  <a:lnTo>
                    <a:pt x="2076598" y="23928"/>
                  </a:lnTo>
                  <a:lnTo>
                    <a:pt x="2016363" y="24305"/>
                  </a:lnTo>
                  <a:lnTo>
                    <a:pt x="1953965" y="25933"/>
                  </a:lnTo>
                  <a:lnTo>
                    <a:pt x="1889497" y="29062"/>
                  </a:lnTo>
                  <a:lnTo>
                    <a:pt x="1823054" y="33942"/>
                  </a:lnTo>
                  <a:lnTo>
                    <a:pt x="1755070" y="39334"/>
                  </a:lnTo>
                  <a:lnTo>
                    <a:pt x="1695332" y="43072"/>
                  </a:lnTo>
                  <a:lnTo>
                    <a:pt x="1642405" y="45362"/>
                  </a:lnTo>
                  <a:lnTo>
                    <a:pt x="1594852" y="46409"/>
                  </a:lnTo>
                  <a:lnTo>
                    <a:pt x="1551241" y="46421"/>
                  </a:lnTo>
                  <a:lnTo>
                    <a:pt x="1510135" y="45602"/>
                  </a:lnTo>
                  <a:lnTo>
                    <a:pt x="1470100" y="44160"/>
                  </a:lnTo>
                  <a:lnTo>
                    <a:pt x="1429702" y="42300"/>
                  </a:lnTo>
                  <a:lnTo>
                    <a:pt x="1387504" y="40228"/>
                  </a:lnTo>
                  <a:lnTo>
                    <a:pt x="1342074" y="38150"/>
                  </a:lnTo>
                  <a:lnTo>
                    <a:pt x="1291975" y="36272"/>
                  </a:lnTo>
                  <a:lnTo>
                    <a:pt x="1235773" y="34801"/>
                  </a:lnTo>
                  <a:lnTo>
                    <a:pt x="1172033" y="33942"/>
                  </a:lnTo>
                  <a:lnTo>
                    <a:pt x="1133467" y="33797"/>
                  </a:lnTo>
                  <a:lnTo>
                    <a:pt x="1094546" y="33887"/>
                  </a:lnTo>
                  <a:lnTo>
                    <a:pt x="1055160" y="34181"/>
                  </a:lnTo>
                  <a:lnTo>
                    <a:pt x="1015200" y="34646"/>
                  </a:lnTo>
                  <a:lnTo>
                    <a:pt x="974555" y="35252"/>
                  </a:lnTo>
                  <a:lnTo>
                    <a:pt x="933114" y="35966"/>
                  </a:lnTo>
                  <a:lnTo>
                    <a:pt x="890768" y="36757"/>
                  </a:lnTo>
                  <a:lnTo>
                    <a:pt x="847407" y="37593"/>
                  </a:lnTo>
                  <a:lnTo>
                    <a:pt x="802920" y="38442"/>
                  </a:lnTo>
                  <a:lnTo>
                    <a:pt x="757197" y="39272"/>
                  </a:lnTo>
                  <a:lnTo>
                    <a:pt x="710128" y="40053"/>
                  </a:lnTo>
                  <a:lnTo>
                    <a:pt x="661603" y="40751"/>
                  </a:lnTo>
                  <a:lnTo>
                    <a:pt x="611512" y="41335"/>
                  </a:lnTo>
                  <a:lnTo>
                    <a:pt x="559743" y="41774"/>
                  </a:lnTo>
                  <a:lnTo>
                    <a:pt x="506188" y="42036"/>
                  </a:lnTo>
                  <a:lnTo>
                    <a:pt x="450736" y="42089"/>
                  </a:lnTo>
                  <a:lnTo>
                    <a:pt x="393277" y="41901"/>
                  </a:lnTo>
                  <a:lnTo>
                    <a:pt x="333701" y="41441"/>
                  </a:lnTo>
                  <a:lnTo>
                    <a:pt x="271897" y="40676"/>
                  </a:lnTo>
                  <a:lnTo>
                    <a:pt x="207755" y="39576"/>
                  </a:lnTo>
                  <a:lnTo>
                    <a:pt x="141166" y="38108"/>
                  </a:lnTo>
                  <a:lnTo>
                    <a:pt x="72018" y="36241"/>
                  </a:lnTo>
                  <a:lnTo>
                    <a:pt x="203" y="33942"/>
                  </a:lnTo>
                  <a:lnTo>
                    <a:pt x="157" y="28137"/>
                  </a:lnTo>
                  <a:lnTo>
                    <a:pt x="0" y="22145"/>
                  </a:lnTo>
                  <a:lnTo>
                    <a:pt x="203" y="15654"/>
                  </a:lnTo>
                  <a:close/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654296" y="1386179"/>
            <a:ext cx="7214615" cy="4058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8437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20" dirty="0">
                <a:solidFill>
                  <a:srgbClr val="000000"/>
                </a:solidFill>
                <a:latin typeface="Trebuchet MS"/>
                <a:cs typeface="Trebuchet MS"/>
              </a:rPr>
              <a:t>Leadership </a:t>
            </a:r>
            <a:r>
              <a:rPr sz="4400" spc="-245" dirty="0">
                <a:solidFill>
                  <a:srgbClr val="000000"/>
                </a:solidFill>
                <a:latin typeface="Trebuchet MS"/>
                <a:cs typeface="Trebuchet MS"/>
              </a:rPr>
              <a:t>Hierarchy </a:t>
            </a:r>
            <a:r>
              <a:rPr sz="4400" spc="-190" dirty="0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sz="4400" spc="-215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z="4400" spc="-7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00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93443" y="1747841"/>
            <a:ext cx="7682865" cy="4369435"/>
            <a:chOff x="1693443" y="1747841"/>
            <a:chExt cx="7682865" cy="4369435"/>
          </a:xfrm>
        </p:grpSpPr>
        <p:sp>
          <p:nvSpPr>
            <p:cNvPr id="4" name="object 4"/>
            <p:cNvSpPr/>
            <p:nvPr/>
          </p:nvSpPr>
          <p:spPr>
            <a:xfrm>
              <a:off x="2194077" y="2613549"/>
              <a:ext cx="5606897" cy="30289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3443" y="1747841"/>
              <a:ext cx="7682331" cy="4369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836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9872" y="600455"/>
            <a:ext cx="11189335" cy="2176780"/>
            <a:chOff x="499872" y="600455"/>
            <a:chExt cx="11189335" cy="2176780"/>
          </a:xfrm>
        </p:grpSpPr>
        <p:sp>
          <p:nvSpPr>
            <p:cNvPr id="5" name="object 5"/>
            <p:cNvSpPr/>
            <p:nvPr/>
          </p:nvSpPr>
          <p:spPr>
            <a:xfrm>
              <a:off x="535669" y="1216596"/>
              <a:ext cx="104775" cy="673735"/>
            </a:xfrm>
            <a:custGeom>
              <a:avLst/>
              <a:gdLst/>
              <a:ahLst/>
              <a:cxnLst/>
              <a:rect l="l" t="t" r="r" b="b"/>
              <a:pathLst>
                <a:path w="104775" h="673735">
                  <a:moveTo>
                    <a:pt x="0" y="673455"/>
                  </a:moveTo>
                  <a:lnTo>
                    <a:pt x="104409" y="673455"/>
                  </a:lnTo>
                  <a:lnTo>
                    <a:pt x="104409" y="0"/>
                  </a:lnTo>
                  <a:lnTo>
                    <a:pt x="0" y="0"/>
                  </a:lnTo>
                  <a:lnTo>
                    <a:pt x="0" y="67345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9872" y="600455"/>
              <a:ext cx="11189208" cy="2176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0078" y="613956"/>
            <a:ext cx="10908030" cy="18942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28955" rIns="0" bIns="0" rtlCol="0">
            <a:spAutoFit/>
          </a:bodyPr>
          <a:lstStyle/>
          <a:p>
            <a:pPr marL="494665">
              <a:lnSpc>
                <a:spcPct val="100000"/>
              </a:lnSpc>
              <a:spcBef>
                <a:spcPts val="4165"/>
              </a:spcBef>
            </a:pPr>
            <a:r>
              <a:rPr sz="4800" spc="-235" dirty="0">
                <a:solidFill>
                  <a:srgbClr val="000000"/>
                </a:solidFill>
                <a:latin typeface="Trebuchet MS"/>
                <a:cs typeface="Trebuchet MS"/>
              </a:rPr>
              <a:t>Employee </a:t>
            </a:r>
            <a:r>
              <a:rPr sz="4800" spc="-210" dirty="0">
                <a:solidFill>
                  <a:srgbClr val="000000"/>
                </a:solidFill>
                <a:latin typeface="Trebuchet MS"/>
                <a:cs typeface="Trebuchet MS"/>
              </a:rPr>
              <a:t>Base(Country</a:t>
            </a:r>
            <a:r>
              <a:rPr sz="4800" spc="-5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800" spc="-240" dirty="0">
                <a:solidFill>
                  <a:srgbClr val="000000"/>
                </a:solidFill>
                <a:latin typeface="Trebuchet MS"/>
                <a:cs typeface="Trebuchet MS"/>
              </a:rPr>
              <a:t>wise)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3768" y="4022852"/>
            <a:ext cx="9766300" cy="10375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883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company recognized </a:t>
            </a:r>
            <a:r>
              <a:rPr sz="2400" spc="-5" dirty="0">
                <a:latin typeface="Carlito"/>
                <a:cs typeface="Carlito"/>
              </a:rPr>
              <a:t>globally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its </a:t>
            </a:r>
            <a:r>
              <a:rPr sz="2400" spc="-10" dirty="0">
                <a:latin typeface="Carlito"/>
                <a:cs typeface="Carlito"/>
              </a:rPr>
              <a:t>comprehensive portfolio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services,  </a:t>
            </a:r>
            <a:r>
              <a:rPr sz="2400" spc="-15" dirty="0">
                <a:latin typeface="Carlito"/>
                <a:cs typeface="Carlito"/>
              </a:rPr>
              <a:t>strong </a:t>
            </a:r>
            <a:r>
              <a:rPr sz="2400" spc="-10" dirty="0">
                <a:latin typeface="Carlito"/>
                <a:cs typeface="Carlito"/>
              </a:rPr>
              <a:t>commitment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sustainability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good </a:t>
            </a:r>
            <a:r>
              <a:rPr sz="2400" spc="-20" dirty="0">
                <a:latin typeface="Carlito"/>
                <a:cs typeface="Carlito"/>
              </a:rPr>
              <a:t>corporate </a:t>
            </a:r>
            <a:r>
              <a:rPr sz="2400" spc="-10" dirty="0">
                <a:latin typeface="Carlito"/>
                <a:cs typeface="Carlito"/>
              </a:rPr>
              <a:t>citizenship, </a:t>
            </a:r>
            <a:r>
              <a:rPr sz="2400" spc="-15" dirty="0">
                <a:latin typeface="Carlito"/>
                <a:cs typeface="Carlito"/>
              </a:rPr>
              <a:t>we </a:t>
            </a:r>
            <a:r>
              <a:rPr sz="2400" spc="-20" dirty="0">
                <a:latin typeface="Carlito"/>
                <a:cs typeface="Carlito"/>
              </a:rPr>
              <a:t>have  </a:t>
            </a:r>
            <a:r>
              <a:rPr sz="2400" spc="-10" dirty="0">
                <a:latin typeface="Carlito"/>
                <a:cs typeface="Carlito"/>
              </a:rPr>
              <a:t>over </a:t>
            </a:r>
            <a:r>
              <a:rPr sz="2400" spc="-5" dirty="0">
                <a:latin typeface="Carlito"/>
                <a:cs typeface="Carlito"/>
              </a:rPr>
              <a:t>250,000 </a:t>
            </a:r>
            <a:r>
              <a:rPr sz="2400" spc="-10" dirty="0">
                <a:latin typeface="Carlito"/>
                <a:cs typeface="Carlito"/>
              </a:rPr>
              <a:t>dedicated </a:t>
            </a:r>
            <a:r>
              <a:rPr sz="2400" spc="-5" dirty="0">
                <a:latin typeface="Carlito"/>
                <a:cs typeface="Carlito"/>
              </a:rPr>
              <a:t>employees </a:t>
            </a:r>
            <a:r>
              <a:rPr sz="2400" dirty="0">
                <a:latin typeface="Carlito"/>
                <a:cs typeface="Carlito"/>
              </a:rPr>
              <a:t>serving </a:t>
            </a:r>
            <a:r>
              <a:rPr sz="2400" spc="-10" dirty="0">
                <a:latin typeface="Carlito"/>
                <a:cs typeface="Carlito"/>
              </a:rPr>
              <a:t>clients across </a:t>
            </a:r>
            <a:r>
              <a:rPr sz="2400" b="1" spc="-195" dirty="0">
                <a:latin typeface="Trebuchet MS"/>
                <a:cs typeface="Trebuchet MS"/>
              </a:rPr>
              <a:t>66 </a:t>
            </a:r>
            <a:r>
              <a:rPr sz="2400" b="1" spc="-130" dirty="0">
                <a:latin typeface="Trebuchet MS"/>
                <a:cs typeface="Trebuchet MS"/>
              </a:rPr>
              <a:t>countries</a:t>
            </a:r>
            <a:r>
              <a:rPr sz="2400" spc="-130" dirty="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193" y="6485312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5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836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9872" y="600455"/>
            <a:ext cx="11189335" cy="2176780"/>
            <a:chOff x="499872" y="600455"/>
            <a:chExt cx="11189335" cy="2176780"/>
          </a:xfrm>
        </p:grpSpPr>
        <p:sp>
          <p:nvSpPr>
            <p:cNvPr id="5" name="object 5"/>
            <p:cNvSpPr/>
            <p:nvPr/>
          </p:nvSpPr>
          <p:spPr>
            <a:xfrm>
              <a:off x="535669" y="1216596"/>
              <a:ext cx="104775" cy="673735"/>
            </a:xfrm>
            <a:custGeom>
              <a:avLst/>
              <a:gdLst/>
              <a:ahLst/>
              <a:cxnLst/>
              <a:rect l="l" t="t" r="r" b="b"/>
              <a:pathLst>
                <a:path w="104775" h="673735">
                  <a:moveTo>
                    <a:pt x="0" y="673455"/>
                  </a:moveTo>
                  <a:lnTo>
                    <a:pt x="104409" y="673455"/>
                  </a:lnTo>
                  <a:lnTo>
                    <a:pt x="104409" y="0"/>
                  </a:lnTo>
                  <a:lnTo>
                    <a:pt x="0" y="0"/>
                  </a:lnTo>
                  <a:lnTo>
                    <a:pt x="0" y="67345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9872" y="600455"/>
              <a:ext cx="11189208" cy="2176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0078" y="613956"/>
            <a:ext cx="10908030" cy="18942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0035" rIns="0" bIns="0" rtlCol="0">
            <a:spAutoFit/>
          </a:bodyPr>
          <a:lstStyle/>
          <a:p>
            <a:pPr marL="494665" marR="2292350">
              <a:lnSpc>
                <a:spcPts val="5210"/>
              </a:lnSpc>
              <a:spcBef>
                <a:spcPts val="2205"/>
              </a:spcBef>
            </a:pPr>
            <a:r>
              <a:rPr sz="4800" spc="-204" dirty="0">
                <a:solidFill>
                  <a:srgbClr val="000000"/>
                </a:solidFill>
                <a:latin typeface="Trebuchet MS"/>
                <a:cs typeface="Trebuchet MS"/>
              </a:rPr>
              <a:t>Rankings </a:t>
            </a:r>
            <a:r>
              <a:rPr sz="4800" spc="-210" dirty="0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sz="4800" spc="-235" dirty="0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sz="4800" spc="-225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r>
              <a:rPr sz="4800" spc="-82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800" spc="-220" dirty="0">
                <a:solidFill>
                  <a:srgbClr val="000000"/>
                </a:solidFill>
                <a:latin typeface="Trebuchet MS"/>
                <a:cs typeface="Trebuchet MS"/>
              </a:rPr>
              <a:t>(Forbes  </a:t>
            </a:r>
            <a:r>
              <a:rPr sz="4800" spc="-215" dirty="0">
                <a:solidFill>
                  <a:srgbClr val="000000"/>
                </a:solidFill>
                <a:latin typeface="Trebuchet MS"/>
                <a:cs typeface="Trebuchet MS"/>
              </a:rPr>
              <a:t>Fortune</a:t>
            </a:r>
            <a:r>
              <a:rPr sz="4800" spc="-36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800" spc="-145" dirty="0">
                <a:solidFill>
                  <a:srgbClr val="000000"/>
                </a:solidFill>
                <a:latin typeface="Trebuchet MS"/>
                <a:cs typeface="Trebuchet MS"/>
              </a:rPr>
              <a:t>500)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193" y="6485312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5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38892" y="3018129"/>
            <a:ext cx="4820920" cy="3215640"/>
            <a:chOff x="1038892" y="3018129"/>
            <a:chExt cx="4820920" cy="3215640"/>
          </a:xfrm>
        </p:grpSpPr>
        <p:sp>
          <p:nvSpPr>
            <p:cNvPr id="10" name="object 10"/>
            <p:cNvSpPr/>
            <p:nvPr/>
          </p:nvSpPr>
          <p:spPr>
            <a:xfrm>
              <a:off x="1038892" y="3018129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7" y="0"/>
                  </a:moveTo>
                  <a:lnTo>
                    <a:pt x="275125" y="0"/>
                  </a:lnTo>
                  <a:lnTo>
                    <a:pt x="225671" y="4432"/>
                  </a:lnTo>
                  <a:lnTo>
                    <a:pt x="179125" y="17212"/>
                  </a:lnTo>
                  <a:lnTo>
                    <a:pt x="136265" y="37562"/>
                  </a:lnTo>
                  <a:lnTo>
                    <a:pt x="97866" y="64706"/>
                  </a:lnTo>
                  <a:lnTo>
                    <a:pt x="64706" y="97866"/>
                  </a:lnTo>
                  <a:lnTo>
                    <a:pt x="37563" y="136266"/>
                  </a:lnTo>
                  <a:lnTo>
                    <a:pt x="17212" y="179128"/>
                  </a:lnTo>
                  <a:lnTo>
                    <a:pt x="4432" y="225676"/>
                  </a:lnTo>
                  <a:lnTo>
                    <a:pt x="0" y="275132"/>
                  </a:lnTo>
                  <a:lnTo>
                    <a:pt x="0" y="2476195"/>
                  </a:lnTo>
                  <a:lnTo>
                    <a:pt x="4432" y="2525649"/>
                  </a:lnTo>
                  <a:lnTo>
                    <a:pt x="17212" y="2572195"/>
                  </a:lnTo>
                  <a:lnTo>
                    <a:pt x="37563" y="2615056"/>
                  </a:lnTo>
                  <a:lnTo>
                    <a:pt x="64706" y="2653455"/>
                  </a:lnTo>
                  <a:lnTo>
                    <a:pt x="97866" y="2686614"/>
                  </a:lnTo>
                  <a:lnTo>
                    <a:pt x="136265" y="2713758"/>
                  </a:lnTo>
                  <a:lnTo>
                    <a:pt x="179125" y="2734108"/>
                  </a:lnTo>
                  <a:lnTo>
                    <a:pt x="225671" y="2746888"/>
                  </a:lnTo>
                  <a:lnTo>
                    <a:pt x="275125" y="2751321"/>
                  </a:lnTo>
                  <a:lnTo>
                    <a:pt x="4057667" y="2751321"/>
                  </a:lnTo>
                  <a:lnTo>
                    <a:pt x="4107120" y="2746888"/>
                  </a:lnTo>
                  <a:lnTo>
                    <a:pt x="4153666" y="2734108"/>
                  </a:lnTo>
                  <a:lnTo>
                    <a:pt x="4196528" y="2713758"/>
                  </a:lnTo>
                  <a:lnTo>
                    <a:pt x="4234928" y="2686614"/>
                  </a:lnTo>
                  <a:lnTo>
                    <a:pt x="4268089" y="2653455"/>
                  </a:lnTo>
                  <a:lnTo>
                    <a:pt x="4295234" y="2615056"/>
                  </a:lnTo>
                  <a:lnTo>
                    <a:pt x="4315586" y="2572195"/>
                  </a:lnTo>
                  <a:lnTo>
                    <a:pt x="4328367" y="2525649"/>
                  </a:lnTo>
                  <a:lnTo>
                    <a:pt x="4332800" y="2476195"/>
                  </a:lnTo>
                  <a:lnTo>
                    <a:pt x="4332800" y="275132"/>
                  </a:lnTo>
                  <a:lnTo>
                    <a:pt x="4328367" y="225676"/>
                  </a:lnTo>
                  <a:lnTo>
                    <a:pt x="4315586" y="179128"/>
                  </a:lnTo>
                  <a:lnTo>
                    <a:pt x="4295234" y="136266"/>
                  </a:lnTo>
                  <a:lnTo>
                    <a:pt x="4268089" y="97866"/>
                  </a:lnTo>
                  <a:lnTo>
                    <a:pt x="4234928" y="64706"/>
                  </a:lnTo>
                  <a:lnTo>
                    <a:pt x="4196528" y="37562"/>
                  </a:lnTo>
                  <a:lnTo>
                    <a:pt x="4153666" y="17212"/>
                  </a:lnTo>
                  <a:lnTo>
                    <a:pt x="4107120" y="4432"/>
                  </a:lnTo>
                  <a:lnTo>
                    <a:pt x="40576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0316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2" y="0"/>
                  </a:moveTo>
                  <a:lnTo>
                    <a:pt x="275132" y="0"/>
                  </a:lnTo>
                  <a:lnTo>
                    <a:pt x="225676" y="4432"/>
                  </a:lnTo>
                  <a:lnTo>
                    <a:pt x="179128" y="17212"/>
                  </a:lnTo>
                  <a:lnTo>
                    <a:pt x="136266" y="37562"/>
                  </a:lnTo>
                  <a:lnTo>
                    <a:pt x="97866" y="64706"/>
                  </a:lnTo>
                  <a:lnTo>
                    <a:pt x="64706" y="97866"/>
                  </a:lnTo>
                  <a:lnTo>
                    <a:pt x="37562" y="136266"/>
                  </a:lnTo>
                  <a:lnTo>
                    <a:pt x="17212" y="179128"/>
                  </a:lnTo>
                  <a:lnTo>
                    <a:pt x="4432" y="225676"/>
                  </a:lnTo>
                  <a:lnTo>
                    <a:pt x="0" y="275132"/>
                  </a:lnTo>
                  <a:lnTo>
                    <a:pt x="0" y="2476190"/>
                  </a:lnTo>
                  <a:lnTo>
                    <a:pt x="4432" y="2525645"/>
                  </a:lnTo>
                  <a:lnTo>
                    <a:pt x="17212" y="2572192"/>
                  </a:lnTo>
                  <a:lnTo>
                    <a:pt x="37562" y="2615053"/>
                  </a:lnTo>
                  <a:lnTo>
                    <a:pt x="64706" y="2653453"/>
                  </a:lnTo>
                  <a:lnTo>
                    <a:pt x="97866" y="2686613"/>
                  </a:lnTo>
                  <a:lnTo>
                    <a:pt x="136266" y="2713757"/>
                  </a:lnTo>
                  <a:lnTo>
                    <a:pt x="179128" y="2734107"/>
                  </a:lnTo>
                  <a:lnTo>
                    <a:pt x="225676" y="2746887"/>
                  </a:lnTo>
                  <a:lnTo>
                    <a:pt x="275132" y="2751320"/>
                  </a:lnTo>
                  <a:lnTo>
                    <a:pt x="4057662" y="2751320"/>
                  </a:lnTo>
                  <a:lnTo>
                    <a:pt x="4107119" y="2746887"/>
                  </a:lnTo>
                  <a:lnTo>
                    <a:pt x="4153666" y="2734107"/>
                  </a:lnTo>
                  <a:lnTo>
                    <a:pt x="4196529" y="2713757"/>
                  </a:lnTo>
                  <a:lnTo>
                    <a:pt x="4234928" y="2686613"/>
                  </a:lnTo>
                  <a:lnTo>
                    <a:pt x="4268088" y="2653453"/>
                  </a:lnTo>
                  <a:lnTo>
                    <a:pt x="4295232" y="2615053"/>
                  </a:lnTo>
                  <a:lnTo>
                    <a:pt x="4315582" y="2572192"/>
                  </a:lnTo>
                  <a:lnTo>
                    <a:pt x="4328362" y="2525645"/>
                  </a:lnTo>
                  <a:lnTo>
                    <a:pt x="4332795" y="2476190"/>
                  </a:lnTo>
                  <a:lnTo>
                    <a:pt x="4332795" y="275132"/>
                  </a:lnTo>
                  <a:lnTo>
                    <a:pt x="4328362" y="225676"/>
                  </a:lnTo>
                  <a:lnTo>
                    <a:pt x="4315582" y="179128"/>
                  </a:lnTo>
                  <a:lnTo>
                    <a:pt x="4295232" y="136266"/>
                  </a:lnTo>
                  <a:lnTo>
                    <a:pt x="4268088" y="97866"/>
                  </a:lnTo>
                  <a:lnTo>
                    <a:pt x="4234928" y="64706"/>
                  </a:lnTo>
                  <a:lnTo>
                    <a:pt x="4196529" y="37562"/>
                  </a:lnTo>
                  <a:lnTo>
                    <a:pt x="4153666" y="17212"/>
                  </a:lnTo>
                  <a:lnTo>
                    <a:pt x="4107119" y="4432"/>
                  </a:lnTo>
                  <a:lnTo>
                    <a:pt x="4057662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0316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0" y="275131"/>
                  </a:moveTo>
                  <a:lnTo>
                    <a:pt x="4432" y="225675"/>
                  </a:lnTo>
                  <a:lnTo>
                    <a:pt x="17212" y="179128"/>
                  </a:lnTo>
                  <a:lnTo>
                    <a:pt x="37563" y="136267"/>
                  </a:lnTo>
                  <a:lnTo>
                    <a:pt x="64707" y="97867"/>
                  </a:lnTo>
                  <a:lnTo>
                    <a:pt x="97867" y="64707"/>
                  </a:lnTo>
                  <a:lnTo>
                    <a:pt x="136267" y="37563"/>
                  </a:lnTo>
                  <a:lnTo>
                    <a:pt x="179128" y="17212"/>
                  </a:lnTo>
                  <a:lnTo>
                    <a:pt x="225675" y="4432"/>
                  </a:lnTo>
                  <a:lnTo>
                    <a:pt x="275131" y="0"/>
                  </a:lnTo>
                  <a:lnTo>
                    <a:pt x="4057662" y="0"/>
                  </a:lnTo>
                  <a:lnTo>
                    <a:pt x="4107119" y="4432"/>
                  </a:lnTo>
                  <a:lnTo>
                    <a:pt x="4153668" y="17212"/>
                  </a:lnTo>
                  <a:lnTo>
                    <a:pt x="4196530" y="37563"/>
                  </a:lnTo>
                  <a:lnTo>
                    <a:pt x="4234929" y="64707"/>
                  </a:lnTo>
                  <a:lnTo>
                    <a:pt x="4268088" y="97867"/>
                  </a:lnTo>
                  <a:lnTo>
                    <a:pt x="4295231" y="136267"/>
                  </a:lnTo>
                  <a:lnTo>
                    <a:pt x="4315580" y="179128"/>
                  </a:lnTo>
                  <a:lnTo>
                    <a:pt x="4328360" y="225675"/>
                  </a:lnTo>
                  <a:lnTo>
                    <a:pt x="4332792" y="275131"/>
                  </a:lnTo>
                  <a:lnTo>
                    <a:pt x="4332792" y="2476191"/>
                  </a:lnTo>
                  <a:lnTo>
                    <a:pt x="4328360" y="2525646"/>
                  </a:lnTo>
                  <a:lnTo>
                    <a:pt x="4315580" y="2572193"/>
                  </a:lnTo>
                  <a:lnTo>
                    <a:pt x="4295231" y="2615054"/>
                  </a:lnTo>
                  <a:lnTo>
                    <a:pt x="4268088" y="2653454"/>
                  </a:lnTo>
                  <a:lnTo>
                    <a:pt x="4234929" y="2686614"/>
                  </a:lnTo>
                  <a:lnTo>
                    <a:pt x="4196530" y="2713758"/>
                  </a:lnTo>
                  <a:lnTo>
                    <a:pt x="4153668" y="2734108"/>
                  </a:lnTo>
                  <a:lnTo>
                    <a:pt x="4107119" y="2746888"/>
                  </a:lnTo>
                  <a:lnTo>
                    <a:pt x="4057662" y="2751321"/>
                  </a:lnTo>
                  <a:lnTo>
                    <a:pt x="275131" y="2751321"/>
                  </a:lnTo>
                  <a:lnTo>
                    <a:pt x="225675" y="2746888"/>
                  </a:lnTo>
                  <a:lnTo>
                    <a:pt x="179128" y="2734108"/>
                  </a:lnTo>
                  <a:lnTo>
                    <a:pt x="136267" y="2713758"/>
                  </a:lnTo>
                  <a:lnTo>
                    <a:pt x="97867" y="2686614"/>
                  </a:lnTo>
                  <a:lnTo>
                    <a:pt x="64707" y="2653454"/>
                  </a:lnTo>
                  <a:lnTo>
                    <a:pt x="37563" y="2615054"/>
                  </a:lnTo>
                  <a:lnTo>
                    <a:pt x="17212" y="2572193"/>
                  </a:lnTo>
                  <a:lnTo>
                    <a:pt x="4432" y="2525646"/>
                  </a:lnTo>
                  <a:lnTo>
                    <a:pt x="0" y="2476191"/>
                  </a:lnTo>
                  <a:lnTo>
                    <a:pt x="0" y="275131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44839" y="4452620"/>
            <a:ext cx="34842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40360" marR="5080" indent="-328295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latin typeface="Carlito"/>
                <a:cs typeface="Carlito"/>
              </a:rPr>
              <a:t>Rank </a:t>
            </a:r>
            <a:r>
              <a:rPr sz="2400" dirty="0">
                <a:latin typeface="Carlito"/>
                <a:cs typeface="Carlito"/>
              </a:rPr>
              <a:t>8’th </a:t>
            </a:r>
            <a:r>
              <a:rPr sz="2400" spc="-5" dirty="0">
                <a:latin typeface="Carlito"/>
                <a:cs typeface="Carlito"/>
              </a:rPr>
              <a:t>on </a:t>
            </a:r>
            <a:r>
              <a:rPr sz="2400" spc="-10" dirty="0">
                <a:latin typeface="Carlito"/>
                <a:cs typeface="Carlito"/>
              </a:rPr>
              <a:t>fortune worlds  most admired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country.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34531" y="3018129"/>
            <a:ext cx="4820920" cy="3215640"/>
            <a:chOff x="6334531" y="3018129"/>
            <a:chExt cx="4820920" cy="3215640"/>
          </a:xfrm>
        </p:grpSpPr>
        <p:sp>
          <p:nvSpPr>
            <p:cNvPr id="15" name="object 15"/>
            <p:cNvSpPr/>
            <p:nvPr/>
          </p:nvSpPr>
          <p:spPr>
            <a:xfrm>
              <a:off x="6334531" y="3018129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2" y="0"/>
                  </a:moveTo>
                  <a:lnTo>
                    <a:pt x="275132" y="0"/>
                  </a:lnTo>
                  <a:lnTo>
                    <a:pt x="225676" y="4432"/>
                  </a:lnTo>
                  <a:lnTo>
                    <a:pt x="179128" y="17212"/>
                  </a:lnTo>
                  <a:lnTo>
                    <a:pt x="136266" y="37562"/>
                  </a:lnTo>
                  <a:lnTo>
                    <a:pt x="97866" y="64706"/>
                  </a:lnTo>
                  <a:lnTo>
                    <a:pt x="64706" y="97866"/>
                  </a:lnTo>
                  <a:lnTo>
                    <a:pt x="37562" y="136266"/>
                  </a:lnTo>
                  <a:lnTo>
                    <a:pt x="17212" y="179128"/>
                  </a:lnTo>
                  <a:lnTo>
                    <a:pt x="4432" y="225676"/>
                  </a:lnTo>
                  <a:lnTo>
                    <a:pt x="0" y="275132"/>
                  </a:lnTo>
                  <a:lnTo>
                    <a:pt x="0" y="2476195"/>
                  </a:lnTo>
                  <a:lnTo>
                    <a:pt x="4432" y="2525649"/>
                  </a:lnTo>
                  <a:lnTo>
                    <a:pt x="17212" y="2572195"/>
                  </a:lnTo>
                  <a:lnTo>
                    <a:pt x="37562" y="2615056"/>
                  </a:lnTo>
                  <a:lnTo>
                    <a:pt x="64706" y="2653455"/>
                  </a:lnTo>
                  <a:lnTo>
                    <a:pt x="97866" y="2686614"/>
                  </a:lnTo>
                  <a:lnTo>
                    <a:pt x="136266" y="2713758"/>
                  </a:lnTo>
                  <a:lnTo>
                    <a:pt x="179128" y="2734108"/>
                  </a:lnTo>
                  <a:lnTo>
                    <a:pt x="225676" y="2746888"/>
                  </a:lnTo>
                  <a:lnTo>
                    <a:pt x="275132" y="2751321"/>
                  </a:lnTo>
                  <a:lnTo>
                    <a:pt x="4057662" y="2751321"/>
                  </a:lnTo>
                  <a:lnTo>
                    <a:pt x="4107119" y="2746888"/>
                  </a:lnTo>
                  <a:lnTo>
                    <a:pt x="4153666" y="2734108"/>
                  </a:lnTo>
                  <a:lnTo>
                    <a:pt x="4196529" y="2713758"/>
                  </a:lnTo>
                  <a:lnTo>
                    <a:pt x="4234928" y="2686614"/>
                  </a:lnTo>
                  <a:lnTo>
                    <a:pt x="4268088" y="2653455"/>
                  </a:lnTo>
                  <a:lnTo>
                    <a:pt x="4295232" y="2615056"/>
                  </a:lnTo>
                  <a:lnTo>
                    <a:pt x="4315582" y="2572195"/>
                  </a:lnTo>
                  <a:lnTo>
                    <a:pt x="4328362" y="2525649"/>
                  </a:lnTo>
                  <a:lnTo>
                    <a:pt x="4332795" y="2476195"/>
                  </a:lnTo>
                  <a:lnTo>
                    <a:pt x="4332795" y="275132"/>
                  </a:lnTo>
                  <a:lnTo>
                    <a:pt x="4328362" y="225676"/>
                  </a:lnTo>
                  <a:lnTo>
                    <a:pt x="4315582" y="179128"/>
                  </a:lnTo>
                  <a:lnTo>
                    <a:pt x="4295232" y="136266"/>
                  </a:lnTo>
                  <a:lnTo>
                    <a:pt x="4268088" y="97866"/>
                  </a:lnTo>
                  <a:lnTo>
                    <a:pt x="4234928" y="64706"/>
                  </a:lnTo>
                  <a:lnTo>
                    <a:pt x="4196529" y="37562"/>
                  </a:lnTo>
                  <a:lnTo>
                    <a:pt x="4153666" y="17212"/>
                  </a:lnTo>
                  <a:lnTo>
                    <a:pt x="4107119" y="4432"/>
                  </a:lnTo>
                  <a:lnTo>
                    <a:pt x="40576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15950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2" y="0"/>
                  </a:moveTo>
                  <a:lnTo>
                    <a:pt x="275132" y="0"/>
                  </a:lnTo>
                  <a:lnTo>
                    <a:pt x="225679" y="4432"/>
                  </a:lnTo>
                  <a:lnTo>
                    <a:pt x="179133" y="17212"/>
                  </a:lnTo>
                  <a:lnTo>
                    <a:pt x="136271" y="37562"/>
                  </a:lnTo>
                  <a:lnTo>
                    <a:pt x="97871" y="64706"/>
                  </a:lnTo>
                  <a:lnTo>
                    <a:pt x="64710" y="97866"/>
                  </a:lnTo>
                  <a:lnTo>
                    <a:pt x="37565" y="136266"/>
                  </a:lnTo>
                  <a:lnTo>
                    <a:pt x="17214" y="179128"/>
                  </a:lnTo>
                  <a:lnTo>
                    <a:pt x="4433" y="225676"/>
                  </a:lnTo>
                  <a:lnTo>
                    <a:pt x="0" y="275132"/>
                  </a:lnTo>
                  <a:lnTo>
                    <a:pt x="0" y="2476190"/>
                  </a:lnTo>
                  <a:lnTo>
                    <a:pt x="4433" y="2525645"/>
                  </a:lnTo>
                  <a:lnTo>
                    <a:pt x="17214" y="2572192"/>
                  </a:lnTo>
                  <a:lnTo>
                    <a:pt x="37565" y="2615053"/>
                  </a:lnTo>
                  <a:lnTo>
                    <a:pt x="64710" y="2653453"/>
                  </a:lnTo>
                  <a:lnTo>
                    <a:pt x="97871" y="2686613"/>
                  </a:lnTo>
                  <a:lnTo>
                    <a:pt x="136271" y="2713757"/>
                  </a:lnTo>
                  <a:lnTo>
                    <a:pt x="179133" y="2734107"/>
                  </a:lnTo>
                  <a:lnTo>
                    <a:pt x="225679" y="2746887"/>
                  </a:lnTo>
                  <a:lnTo>
                    <a:pt x="275132" y="2751320"/>
                  </a:lnTo>
                  <a:lnTo>
                    <a:pt x="4057662" y="2751320"/>
                  </a:lnTo>
                  <a:lnTo>
                    <a:pt x="4107119" y="2746887"/>
                  </a:lnTo>
                  <a:lnTo>
                    <a:pt x="4153666" y="2734107"/>
                  </a:lnTo>
                  <a:lnTo>
                    <a:pt x="4196529" y="2713757"/>
                  </a:lnTo>
                  <a:lnTo>
                    <a:pt x="4234928" y="2686613"/>
                  </a:lnTo>
                  <a:lnTo>
                    <a:pt x="4268088" y="2653453"/>
                  </a:lnTo>
                  <a:lnTo>
                    <a:pt x="4295232" y="2615053"/>
                  </a:lnTo>
                  <a:lnTo>
                    <a:pt x="4315582" y="2572192"/>
                  </a:lnTo>
                  <a:lnTo>
                    <a:pt x="4328362" y="2525645"/>
                  </a:lnTo>
                  <a:lnTo>
                    <a:pt x="4332795" y="2476190"/>
                  </a:lnTo>
                  <a:lnTo>
                    <a:pt x="4332795" y="275132"/>
                  </a:lnTo>
                  <a:lnTo>
                    <a:pt x="4328362" y="225676"/>
                  </a:lnTo>
                  <a:lnTo>
                    <a:pt x="4315582" y="179128"/>
                  </a:lnTo>
                  <a:lnTo>
                    <a:pt x="4295232" y="136266"/>
                  </a:lnTo>
                  <a:lnTo>
                    <a:pt x="4268088" y="97866"/>
                  </a:lnTo>
                  <a:lnTo>
                    <a:pt x="4234928" y="64706"/>
                  </a:lnTo>
                  <a:lnTo>
                    <a:pt x="4196529" y="37562"/>
                  </a:lnTo>
                  <a:lnTo>
                    <a:pt x="4153666" y="17212"/>
                  </a:lnTo>
                  <a:lnTo>
                    <a:pt x="4107119" y="4432"/>
                  </a:lnTo>
                  <a:lnTo>
                    <a:pt x="4057662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15950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0" y="275131"/>
                  </a:moveTo>
                  <a:lnTo>
                    <a:pt x="4432" y="225675"/>
                  </a:lnTo>
                  <a:lnTo>
                    <a:pt x="17212" y="179128"/>
                  </a:lnTo>
                  <a:lnTo>
                    <a:pt x="37563" y="136267"/>
                  </a:lnTo>
                  <a:lnTo>
                    <a:pt x="64707" y="97867"/>
                  </a:lnTo>
                  <a:lnTo>
                    <a:pt x="97867" y="64707"/>
                  </a:lnTo>
                  <a:lnTo>
                    <a:pt x="136267" y="37563"/>
                  </a:lnTo>
                  <a:lnTo>
                    <a:pt x="179128" y="17212"/>
                  </a:lnTo>
                  <a:lnTo>
                    <a:pt x="225675" y="4432"/>
                  </a:lnTo>
                  <a:lnTo>
                    <a:pt x="275131" y="0"/>
                  </a:lnTo>
                  <a:lnTo>
                    <a:pt x="4057662" y="0"/>
                  </a:lnTo>
                  <a:lnTo>
                    <a:pt x="4107119" y="4432"/>
                  </a:lnTo>
                  <a:lnTo>
                    <a:pt x="4153668" y="17212"/>
                  </a:lnTo>
                  <a:lnTo>
                    <a:pt x="4196530" y="37563"/>
                  </a:lnTo>
                  <a:lnTo>
                    <a:pt x="4234929" y="64707"/>
                  </a:lnTo>
                  <a:lnTo>
                    <a:pt x="4268088" y="97867"/>
                  </a:lnTo>
                  <a:lnTo>
                    <a:pt x="4295231" y="136267"/>
                  </a:lnTo>
                  <a:lnTo>
                    <a:pt x="4315580" y="179128"/>
                  </a:lnTo>
                  <a:lnTo>
                    <a:pt x="4328360" y="225675"/>
                  </a:lnTo>
                  <a:lnTo>
                    <a:pt x="4332792" y="275131"/>
                  </a:lnTo>
                  <a:lnTo>
                    <a:pt x="4332792" y="2476191"/>
                  </a:lnTo>
                  <a:lnTo>
                    <a:pt x="4328360" y="2525646"/>
                  </a:lnTo>
                  <a:lnTo>
                    <a:pt x="4315580" y="2572193"/>
                  </a:lnTo>
                  <a:lnTo>
                    <a:pt x="4295231" y="2615054"/>
                  </a:lnTo>
                  <a:lnTo>
                    <a:pt x="4268088" y="2653454"/>
                  </a:lnTo>
                  <a:lnTo>
                    <a:pt x="4234929" y="2686614"/>
                  </a:lnTo>
                  <a:lnTo>
                    <a:pt x="4196530" y="2713758"/>
                  </a:lnTo>
                  <a:lnTo>
                    <a:pt x="4153668" y="2734108"/>
                  </a:lnTo>
                  <a:lnTo>
                    <a:pt x="4107119" y="2746888"/>
                  </a:lnTo>
                  <a:lnTo>
                    <a:pt x="4057662" y="2751321"/>
                  </a:lnTo>
                  <a:lnTo>
                    <a:pt x="275131" y="2751321"/>
                  </a:lnTo>
                  <a:lnTo>
                    <a:pt x="225675" y="2746888"/>
                  </a:lnTo>
                  <a:lnTo>
                    <a:pt x="179128" y="2734108"/>
                  </a:lnTo>
                  <a:lnTo>
                    <a:pt x="136267" y="2713758"/>
                  </a:lnTo>
                  <a:lnTo>
                    <a:pt x="97867" y="2686614"/>
                  </a:lnTo>
                  <a:lnTo>
                    <a:pt x="64707" y="2653454"/>
                  </a:lnTo>
                  <a:lnTo>
                    <a:pt x="37563" y="2615054"/>
                  </a:lnTo>
                  <a:lnTo>
                    <a:pt x="17212" y="2572193"/>
                  </a:lnTo>
                  <a:lnTo>
                    <a:pt x="4432" y="2525646"/>
                  </a:lnTo>
                  <a:lnTo>
                    <a:pt x="0" y="2476191"/>
                  </a:lnTo>
                  <a:lnTo>
                    <a:pt x="0" y="275131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39661" y="3614420"/>
            <a:ext cx="3885565" cy="24003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267970">
              <a:lnSpc>
                <a:spcPct val="91700"/>
              </a:lnSpc>
              <a:spcBef>
                <a:spcPts val="340"/>
              </a:spcBef>
              <a:buChar char="·"/>
              <a:tabLst>
                <a:tab pos="426720" algn="l"/>
              </a:tabLst>
            </a:pPr>
            <a:r>
              <a:rPr sz="2400" spc="-10" dirty="0">
                <a:latin typeface="Carlito"/>
                <a:cs typeface="Carlito"/>
              </a:rPr>
              <a:t>Wipro's </a:t>
            </a:r>
            <a:r>
              <a:rPr sz="2400" spc="-5" dirty="0">
                <a:latin typeface="Carlito"/>
                <a:cs typeface="Carlito"/>
              </a:rPr>
              <a:t>capabilities </a:t>
            </a:r>
            <a:r>
              <a:rPr sz="2400" spc="-15" dirty="0">
                <a:latin typeface="Carlito"/>
                <a:cs typeface="Carlito"/>
              </a:rPr>
              <a:t>range  </a:t>
            </a:r>
            <a:r>
              <a:rPr sz="2400" spc="-10" dirty="0">
                <a:latin typeface="Carlito"/>
                <a:cs typeface="Carlito"/>
              </a:rPr>
              <a:t>across </a:t>
            </a:r>
            <a:r>
              <a:rPr sz="2400" spc="-5" dirty="0">
                <a:latin typeface="Carlito"/>
                <a:cs typeface="Carlito"/>
              </a:rPr>
              <a:t>cloud computing, cyber  </a:t>
            </a:r>
            <a:r>
              <a:rPr sz="2400" spc="-25" dirty="0">
                <a:latin typeface="Carlito"/>
                <a:cs typeface="Carlito"/>
              </a:rPr>
              <a:t>security, </a:t>
            </a:r>
            <a:r>
              <a:rPr sz="2400" spc="-5" dirty="0">
                <a:latin typeface="Carlito"/>
                <a:cs typeface="Carlito"/>
              </a:rPr>
              <a:t>digital </a:t>
            </a:r>
            <a:r>
              <a:rPr sz="2400" spc="-15" dirty="0">
                <a:latin typeface="Carlito"/>
                <a:cs typeface="Carlito"/>
              </a:rPr>
              <a:t>transformation,  </a:t>
            </a:r>
            <a:r>
              <a:rPr sz="2400" spc="-5" dirty="0">
                <a:latin typeface="Carlito"/>
                <a:cs typeface="Carlito"/>
              </a:rPr>
              <a:t>artificial </a:t>
            </a:r>
            <a:r>
              <a:rPr sz="2400" spc="-10" dirty="0">
                <a:latin typeface="Carlito"/>
                <a:cs typeface="Carlito"/>
              </a:rPr>
              <a:t>intelligence,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robotics,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ts val="2495"/>
              </a:lnSpc>
            </a:pP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dirty="0">
                <a:latin typeface="Carlito"/>
                <a:cs typeface="Carlito"/>
              </a:rPr>
              <a:t>analytics, and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other</a:t>
            </a:r>
            <a:endParaRPr sz="2400">
              <a:latin typeface="Carlito"/>
              <a:cs typeface="Carlito"/>
            </a:endParaRPr>
          </a:p>
          <a:p>
            <a:pPr marL="57785" marR="49530" algn="ctr">
              <a:lnSpc>
                <a:spcPts val="2620"/>
              </a:lnSpc>
              <a:spcBef>
                <a:spcPts val="204"/>
              </a:spcBef>
            </a:pPr>
            <a:r>
              <a:rPr sz="2400" spc="-5" dirty="0">
                <a:latin typeface="Carlito"/>
                <a:cs typeface="Carlito"/>
              </a:rPr>
              <a:t>technology consulting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services  </a:t>
            </a:r>
            <a:r>
              <a:rPr sz="2400" spc="-15" dirty="0">
                <a:latin typeface="Carlito"/>
                <a:cs typeface="Carlito"/>
              </a:rPr>
              <a:t>to customers </a:t>
            </a:r>
            <a:r>
              <a:rPr sz="2400" dirty="0">
                <a:latin typeface="Carlito"/>
                <a:cs typeface="Carlito"/>
              </a:rPr>
              <a:t>in 67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countries.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3481" y="2195576"/>
            <a:ext cx="3387090" cy="220218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710"/>
              </a:spcBef>
            </a:pPr>
            <a:r>
              <a:rPr sz="5100" spc="-8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100" spc="-3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100" spc="-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100" spc="-145" dirty="0">
                <a:solidFill>
                  <a:srgbClr val="FFFFFF"/>
                </a:solidFill>
                <a:latin typeface="Trebuchet MS"/>
                <a:cs typeface="Trebuchet MS"/>
              </a:rPr>
              <a:t>hn</a:t>
            </a:r>
            <a:r>
              <a:rPr sz="51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100" spc="-3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51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100" spc="-1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5100" spc="-3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100" spc="-2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100" spc="-8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5100" spc="-170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5100" spc="-235" dirty="0">
                <a:solidFill>
                  <a:srgbClr val="FFFFFF"/>
                </a:solidFill>
                <a:latin typeface="Trebuchet MS"/>
                <a:cs typeface="Trebuchet MS"/>
              </a:rPr>
              <a:t>in this  </a:t>
            </a:r>
            <a:r>
              <a:rPr sz="5100" spc="-240" dirty="0">
                <a:solidFill>
                  <a:srgbClr val="FFFFFF"/>
                </a:solidFill>
                <a:latin typeface="Trebuchet MS"/>
                <a:cs typeface="Trebuchet MS"/>
              </a:rPr>
              <a:t>company</a:t>
            </a:r>
            <a:endParaRPr sz="51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68391" y="622173"/>
            <a:ext cx="6263640" cy="758825"/>
            <a:chOff x="5468391" y="622173"/>
            <a:chExt cx="6263640" cy="758825"/>
          </a:xfrm>
        </p:grpSpPr>
        <p:sp>
          <p:nvSpPr>
            <p:cNvPr id="4" name="object 4"/>
            <p:cNvSpPr/>
            <p:nvPr/>
          </p:nvSpPr>
          <p:spPr>
            <a:xfrm>
              <a:off x="5468391" y="622173"/>
              <a:ext cx="6263640" cy="758825"/>
            </a:xfrm>
            <a:custGeom>
              <a:avLst/>
              <a:gdLst/>
              <a:ahLst/>
              <a:cxnLst/>
              <a:rect l="l" t="t" r="r" b="b"/>
              <a:pathLst>
                <a:path w="6263640" h="758825">
                  <a:moveTo>
                    <a:pt x="6187757" y="0"/>
                  </a:moveTo>
                  <a:lnTo>
                    <a:pt x="75869" y="0"/>
                  </a:lnTo>
                  <a:lnTo>
                    <a:pt x="46339" y="5963"/>
                  </a:lnTo>
                  <a:lnTo>
                    <a:pt x="22223" y="22225"/>
                  </a:lnTo>
                  <a:lnTo>
                    <a:pt x="5962" y="46345"/>
                  </a:lnTo>
                  <a:lnTo>
                    <a:pt x="0" y="75882"/>
                  </a:lnTo>
                  <a:lnTo>
                    <a:pt x="0" y="682891"/>
                  </a:lnTo>
                  <a:lnTo>
                    <a:pt x="5962" y="712429"/>
                  </a:lnTo>
                  <a:lnTo>
                    <a:pt x="22223" y="736549"/>
                  </a:lnTo>
                  <a:lnTo>
                    <a:pt x="46339" y="752811"/>
                  </a:lnTo>
                  <a:lnTo>
                    <a:pt x="75869" y="758774"/>
                  </a:lnTo>
                  <a:lnTo>
                    <a:pt x="6187757" y="758774"/>
                  </a:lnTo>
                  <a:lnTo>
                    <a:pt x="6217294" y="752811"/>
                  </a:lnTo>
                  <a:lnTo>
                    <a:pt x="6241414" y="736549"/>
                  </a:lnTo>
                  <a:lnTo>
                    <a:pt x="6257676" y="712429"/>
                  </a:lnTo>
                  <a:lnTo>
                    <a:pt x="6263640" y="682891"/>
                  </a:lnTo>
                  <a:lnTo>
                    <a:pt x="6263640" y="75882"/>
                  </a:lnTo>
                  <a:lnTo>
                    <a:pt x="6257676" y="46345"/>
                  </a:lnTo>
                  <a:lnTo>
                    <a:pt x="6241415" y="22225"/>
                  </a:lnTo>
                  <a:lnTo>
                    <a:pt x="6217294" y="5963"/>
                  </a:lnTo>
                  <a:lnTo>
                    <a:pt x="618775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96712" y="792480"/>
              <a:ext cx="420624" cy="420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12382" y="818896"/>
            <a:ext cx="93471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80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900" b="1" spc="-11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900" b="1" spc="-65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sz="1900" b="1" spc="-105" dirty="0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  <a:r>
              <a:rPr sz="1900" b="1" spc="-1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900" b="1" spc="-11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1900" b="1" spc="-125" dirty="0">
                <a:solidFill>
                  <a:srgbClr val="000000"/>
                </a:solidFill>
                <a:latin typeface="Trebuchet MS"/>
                <a:cs typeface="Trebuchet MS"/>
              </a:rPr>
              <a:t>cs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68391" y="1570647"/>
            <a:ext cx="6263640" cy="758825"/>
            <a:chOff x="5468391" y="1570647"/>
            <a:chExt cx="6263640" cy="758825"/>
          </a:xfrm>
        </p:grpSpPr>
        <p:sp>
          <p:nvSpPr>
            <p:cNvPr id="8" name="object 8"/>
            <p:cNvSpPr/>
            <p:nvPr/>
          </p:nvSpPr>
          <p:spPr>
            <a:xfrm>
              <a:off x="5468391" y="1570647"/>
              <a:ext cx="6263640" cy="758825"/>
            </a:xfrm>
            <a:custGeom>
              <a:avLst/>
              <a:gdLst/>
              <a:ahLst/>
              <a:cxnLst/>
              <a:rect l="l" t="t" r="r" b="b"/>
              <a:pathLst>
                <a:path w="6263640" h="758825">
                  <a:moveTo>
                    <a:pt x="6187757" y="0"/>
                  </a:moveTo>
                  <a:lnTo>
                    <a:pt x="75869" y="0"/>
                  </a:lnTo>
                  <a:lnTo>
                    <a:pt x="46339" y="5961"/>
                  </a:lnTo>
                  <a:lnTo>
                    <a:pt x="22223" y="22218"/>
                  </a:lnTo>
                  <a:lnTo>
                    <a:pt x="5962" y="46334"/>
                  </a:lnTo>
                  <a:lnTo>
                    <a:pt x="0" y="75869"/>
                  </a:lnTo>
                  <a:lnTo>
                    <a:pt x="0" y="682891"/>
                  </a:lnTo>
                  <a:lnTo>
                    <a:pt x="5962" y="712429"/>
                  </a:lnTo>
                  <a:lnTo>
                    <a:pt x="22223" y="736549"/>
                  </a:lnTo>
                  <a:lnTo>
                    <a:pt x="46339" y="752811"/>
                  </a:lnTo>
                  <a:lnTo>
                    <a:pt x="75869" y="758774"/>
                  </a:lnTo>
                  <a:lnTo>
                    <a:pt x="6187757" y="758774"/>
                  </a:lnTo>
                  <a:lnTo>
                    <a:pt x="6217294" y="752811"/>
                  </a:lnTo>
                  <a:lnTo>
                    <a:pt x="6241414" y="736549"/>
                  </a:lnTo>
                  <a:lnTo>
                    <a:pt x="6257676" y="712429"/>
                  </a:lnTo>
                  <a:lnTo>
                    <a:pt x="6263640" y="682891"/>
                  </a:lnTo>
                  <a:lnTo>
                    <a:pt x="6263640" y="75869"/>
                  </a:lnTo>
                  <a:lnTo>
                    <a:pt x="6257676" y="46334"/>
                  </a:lnTo>
                  <a:lnTo>
                    <a:pt x="6241415" y="22218"/>
                  </a:lnTo>
                  <a:lnTo>
                    <a:pt x="6217294" y="5961"/>
                  </a:lnTo>
                  <a:lnTo>
                    <a:pt x="618775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6712" y="1740407"/>
              <a:ext cx="420624" cy="420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12382" y="1766823"/>
            <a:ext cx="87121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55" dirty="0">
                <a:latin typeface="Trebuchet MS"/>
                <a:cs typeface="Trebuchet MS"/>
              </a:rPr>
              <a:t>Mobility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68391" y="2519108"/>
            <a:ext cx="6263640" cy="758825"/>
            <a:chOff x="5468391" y="2519108"/>
            <a:chExt cx="6263640" cy="758825"/>
          </a:xfrm>
        </p:grpSpPr>
        <p:sp>
          <p:nvSpPr>
            <p:cNvPr id="12" name="object 12"/>
            <p:cNvSpPr/>
            <p:nvPr/>
          </p:nvSpPr>
          <p:spPr>
            <a:xfrm>
              <a:off x="5468391" y="2519108"/>
              <a:ext cx="6263640" cy="758825"/>
            </a:xfrm>
            <a:custGeom>
              <a:avLst/>
              <a:gdLst/>
              <a:ahLst/>
              <a:cxnLst/>
              <a:rect l="l" t="t" r="r" b="b"/>
              <a:pathLst>
                <a:path w="6263640" h="758825">
                  <a:moveTo>
                    <a:pt x="6187757" y="0"/>
                  </a:moveTo>
                  <a:lnTo>
                    <a:pt x="75869" y="0"/>
                  </a:lnTo>
                  <a:lnTo>
                    <a:pt x="46339" y="5963"/>
                  </a:lnTo>
                  <a:lnTo>
                    <a:pt x="22223" y="22225"/>
                  </a:lnTo>
                  <a:lnTo>
                    <a:pt x="5962" y="46345"/>
                  </a:lnTo>
                  <a:lnTo>
                    <a:pt x="0" y="75882"/>
                  </a:lnTo>
                  <a:lnTo>
                    <a:pt x="0" y="682904"/>
                  </a:lnTo>
                  <a:lnTo>
                    <a:pt x="5962" y="712439"/>
                  </a:lnTo>
                  <a:lnTo>
                    <a:pt x="22223" y="736555"/>
                  </a:lnTo>
                  <a:lnTo>
                    <a:pt x="46339" y="752813"/>
                  </a:lnTo>
                  <a:lnTo>
                    <a:pt x="75869" y="758774"/>
                  </a:lnTo>
                  <a:lnTo>
                    <a:pt x="6187757" y="758774"/>
                  </a:lnTo>
                  <a:lnTo>
                    <a:pt x="6217294" y="752813"/>
                  </a:lnTo>
                  <a:lnTo>
                    <a:pt x="6241414" y="736555"/>
                  </a:lnTo>
                  <a:lnTo>
                    <a:pt x="6257676" y="712439"/>
                  </a:lnTo>
                  <a:lnTo>
                    <a:pt x="6263640" y="682904"/>
                  </a:lnTo>
                  <a:lnTo>
                    <a:pt x="6263640" y="75882"/>
                  </a:lnTo>
                  <a:lnTo>
                    <a:pt x="6257676" y="46345"/>
                  </a:lnTo>
                  <a:lnTo>
                    <a:pt x="6241415" y="22225"/>
                  </a:lnTo>
                  <a:lnTo>
                    <a:pt x="6217294" y="5963"/>
                  </a:lnTo>
                  <a:lnTo>
                    <a:pt x="618775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96712" y="2688335"/>
              <a:ext cx="420624" cy="420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12382" y="2714751"/>
            <a:ext cx="13785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00" dirty="0">
                <a:latin typeface="Trebuchet MS"/>
                <a:cs typeface="Trebuchet MS"/>
              </a:rPr>
              <a:t>Collaboration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68391" y="3467582"/>
            <a:ext cx="6263640" cy="758825"/>
            <a:chOff x="5468391" y="3467582"/>
            <a:chExt cx="6263640" cy="758825"/>
          </a:xfrm>
        </p:grpSpPr>
        <p:sp>
          <p:nvSpPr>
            <p:cNvPr id="16" name="object 16"/>
            <p:cNvSpPr/>
            <p:nvPr/>
          </p:nvSpPr>
          <p:spPr>
            <a:xfrm>
              <a:off x="5468391" y="3467582"/>
              <a:ext cx="6263640" cy="758825"/>
            </a:xfrm>
            <a:custGeom>
              <a:avLst/>
              <a:gdLst/>
              <a:ahLst/>
              <a:cxnLst/>
              <a:rect l="l" t="t" r="r" b="b"/>
              <a:pathLst>
                <a:path w="6263640" h="758825">
                  <a:moveTo>
                    <a:pt x="6187757" y="0"/>
                  </a:moveTo>
                  <a:lnTo>
                    <a:pt x="75869" y="0"/>
                  </a:lnTo>
                  <a:lnTo>
                    <a:pt x="46339" y="5963"/>
                  </a:lnTo>
                  <a:lnTo>
                    <a:pt x="22223" y="22225"/>
                  </a:lnTo>
                  <a:lnTo>
                    <a:pt x="5962" y="46345"/>
                  </a:lnTo>
                  <a:lnTo>
                    <a:pt x="0" y="75882"/>
                  </a:lnTo>
                  <a:lnTo>
                    <a:pt x="0" y="682904"/>
                  </a:lnTo>
                  <a:lnTo>
                    <a:pt x="5962" y="712434"/>
                  </a:lnTo>
                  <a:lnTo>
                    <a:pt x="22223" y="736550"/>
                  </a:lnTo>
                  <a:lnTo>
                    <a:pt x="46339" y="752811"/>
                  </a:lnTo>
                  <a:lnTo>
                    <a:pt x="75869" y="758774"/>
                  </a:lnTo>
                  <a:lnTo>
                    <a:pt x="6187757" y="758774"/>
                  </a:lnTo>
                  <a:lnTo>
                    <a:pt x="6217294" y="752811"/>
                  </a:lnTo>
                  <a:lnTo>
                    <a:pt x="6241414" y="736550"/>
                  </a:lnTo>
                  <a:lnTo>
                    <a:pt x="6257676" y="712434"/>
                  </a:lnTo>
                  <a:lnTo>
                    <a:pt x="6263640" y="682904"/>
                  </a:lnTo>
                  <a:lnTo>
                    <a:pt x="6263640" y="75882"/>
                  </a:lnTo>
                  <a:lnTo>
                    <a:pt x="6257676" y="46345"/>
                  </a:lnTo>
                  <a:lnTo>
                    <a:pt x="6241415" y="22225"/>
                  </a:lnTo>
                  <a:lnTo>
                    <a:pt x="6217294" y="5963"/>
                  </a:lnTo>
                  <a:lnTo>
                    <a:pt x="618775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96712" y="3636263"/>
              <a:ext cx="420624" cy="420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12382" y="3662679"/>
            <a:ext cx="6007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35" dirty="0">
                <a:latin typeface="Trebuchet MS"/>
                <a:cs typeface="Trebuchet MS"/>
              </a:rPr>
              <a:t>Cl</a:t>
            </a:r>
            <a:r>
              <a:rPr sz="1900" b="1" spc="-60" dirty="0">
                <a:latin typeface="Trebuchet MS"/>
                <a:cs typeface="Trebuchet MS"/>
              </a:rPr>
              <a:t>o</a:t>
            </a:r>
            <a:r>
              <a:rPr sz="1900" b="1" spc="-110" dirty="0">
                <a:latin typeface="Trebuchet MS"/>
                <a:cs typeface="Trebuchet MS"/>
              </a:rPr>
              <a:t>u</a:t>
            </a:r>
            <a:r>
              <a:rPr sz="1900" b="1" spc="-85" dirty="0">
                <a:latin typeface="Trebuchet MS"/>
                <a:cs typeface="Trebuchet MS"/>
              </a:rPr>
              <a:t>d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68391" y="4416056"/>
            <a:ext cx="6263640" cy="758825"/>
            <a:chOff x="5468391" y="4416056"/>
            <a:chExt cx="6263640" cy="758825"/>
          </a:xfrm>
        </p:grpSpPr>
        <p:sp>
          <p:nvSpPr>
            <p:cNvPr id="20" name="object 20"/>
            <p:cNvSpPr/>
            <p:nvPr/>
          </p:nvSpPr>
          <p:spPr>
            <a:xfrm>
              <a:off x="5468391" y="4416056"/>
              <a:ext cx="6263640" cy="758825"/>
            </a:xfrm>
            <a:custGeom>
              <a:avLst/>
              <a:gdLst/>
              <a:ahLst/>
              <a:cxnLst/>
              <a:rect l="l" t="t" r="r" b="b"/>
              <a:pathLst>
                <a:path w="6263640" h="758825">
                  <a:moveTo>
                    <a:pt x="6187757" y="0"/>
                  </a:moveTo>
                  <a:lnTo>
                    <a:pt x="75869" y="0"/>
                  </a:lnTo>
                  <a:lnTo>
                    <a:pt x="46339" y="5962"/>
                  </a:lnTo>
                  <a:lnTo>
                    <a:pt x="22223" y="22223"/>
                  </a:lnTo>
                  <a:lnTo>
                    <a:pt x="5962" y="46339"/>
                  </a:lnTo>
                  <a:lnTo>
                    <a:pt x="0" y="75869"/>
                  </a:lnTo>
                  <a:lnTo>
                    <a:pt x="0" y="682891"/>
                  </a:lnTo>
                  <a:lnTo>
                    <a:pt x="5962" y="712429"/>
                  </a:lnTo>
                  <a:lnTo>
                    <a:pt x="22223" y="736549"/>
                  </a:lnTo>
                  <a:lnTo>
                    <a:pt x="46339" y="752811"/>
                  </a:lnTo>
                  <a:lnTo>
                    <a:pt x="75869" y="758774"/>
                  </a:lnTo>
                  <a:lnTo>
                    <a:pt x="6187757" y="758774"/>
                  </a:lnTo>
                  <a:lnTo>
                    <a:pt x="6217294" y="752811"/>
                  </a:lnTo>
                  <a:lnTo>
                    <a:pt x="6241414" y="736549"/>
                  </a:lnTo>
                  <a:lnTo>
                    <a:pt x="6257676" y="712429"/>
                  </a:lnTo>
                  <a:lnTo>
                    <a:pt x="6263640" y="682891"/>
                  </a:lnTo>
                  <a:lnTo>
                    <a:pt x="6263640" y="75869"/>
                  </a:lnTo>
                  <a:lnTo>
                    <a:pt x="6257676" y="46339"/>
                  </a:lnTo>
                  <a:lnTo>
                    <a:pt x="6241415" y="22223"/>
                  </a:lnTo>
                  <a:lnTo>
                    <a:pt x="6217294" y="5962"/>
                  </a:lnTo>
                  <a:lnTo>
                    <a:pt x="618775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6712" y="4584192"/>
              <a:ext cx="420624" cy="4206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12382" y="4610607"/>
            <a:ext cx="3390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00" dirty="0">
                <a:latin typeface="Trebuchet MS"/>
                <a:cs typeface="Trebuchet MS"/>
              </a:rPr>
              <a:t>IoT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468391" y="5364518"/>
            <a:ext cx="6263640" cy="758825"/>
            <a:chOff x="5468391" y="5364518"/>
            <a:chExt cx="6263640" cy="758825"/>
          </a:xfrm>
        </p:grpSpPr>
        <p:sp>
          <p:nvSpPr>
            <p:cNvPr id="24" name="object 24"/>
            <p:cNvSpPr/>
            <p:nvPr/>
          </p:nvSpPr>
          <p:spPr>
            <a:xfrm>
              <a:off x="5468391" y="5364518"/>
              <a:ext cx="6263640" cy="758825"/>
            </a:xfrm>
            <a:custGeom>
              <a:avLst/>
              <a:gdLst/>
              <a:ahLst/>
              <a:cxnLst/>
              <a:rect l="l" t="t" r="r" b="b"/>
              <a:pathLst>
                <a:path w="6263640" h="758825">
                  <a:moveTo>
                    <a:pt x="6187757" y="0"/>
                  </a:moveTo>
                  <a:lnTo>
                    <a:pt x="75869" y="0"/>
                  </a:lnTo>
                  <a:lnTo>
                    <a:pt x="46339" y="5963"/>
                  </a:lnTo>
                  <a:lnTo>
                    <a:pt x="22223" y="22224"/>
                  </a:lnTo>
                  <a:lnTo>
                    <a:pt x="5962" y="46345"/>
                  </a:lnTo>
                  <a:lnTo>
                    <a:pt x="0" y="75882"/>
                  </a:lnTo>
                  <a:lnTo>
                    <a:pt x="0" y="682903"/>
                  </a:lnTo>
                  <a:lnTo>
                    <a:pt x="5962" y="712438"/>
                  </a:lnTo>
                  <a:lnTo>
                    <a:pt x="22223" y="736556"/>
                  </a:lnTo>
                  <a:lnTo>
                    <a:pt x="46339" y="752817"/>
                  </a:lnTo>
                  <a:lnTo>
                    <a:pt x="75869" y="758780"/>
                  </a:lnTo>
                  <a:lnTo>
                    <a:pt x="6187757" y="758780"/>
                  </a:lnTo>
                  <a:lnTo>
                    <a:pt x="6217294" y="752817"/>
                  </a:lnTo>
                  <a:lnTo>
                    <a:pt x="6241414" y="736556"/>
                  </a:lnTo>
                  <a:lnTo>
                    <a:pt x="6257676" y="712438"/>
                  </a:lnTo>
                  <a:lnTo>
                    <a:pt x="6263640" y="682903"/>
                  </a:lnTo>
                  <a:lnTo>
                    <a:pt x="6263640" y="75882"/>
                  </a:lnTo>
                  <a:lnTo>
                    <a:pt x="6257676" y="46345"/>
                  </a:lnTo>
                  <a:lnTo>
                    <a:pt x="6241415" y="22224"/>
                  </a:lnTo>
                  <a:lnTo>
                    <a:pt x="6217294" y="5963"/>
                  </a:lnTo>
                  <a:lnTo>
                    <a:pt x="618775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96712" y="5535168"/>
              <a:ext cx="420624" cy="4175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412382" y="5561583"/>
            <a:ext cx="19348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05" dirty="0">
                <a:latin typeface="Trebuchet MS"/>
                <a:cs typeface="Trebuchet MS"/>
              </a:rPr>
              <a:t>Augmented</a:t>
            </a:r>
            <a:r>
              <a:rPr sz="1900" b="1" spc="-185" dirty="0">
                <a:latin typeface="Trebuchet MS"/>
                <a:cs typeface="Trebuchet MS"/>
              </a:rPr>
              <a:t> </a:t>
            </a:r>
            <a:r>
              <a:rPr sz="1900" b="1" spc="-110" dirty="0">
                <a:latin typeface="Trebuchet MS"/>
                <a:cs typeface="Trebuchet MS"/>
              </a:rPr>
              <a:t>Reality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300" y="809751"/>
            <a:ext cx="4157345" cy="10985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590"/>
              </a:spcBef>
            </a:pPr>
            <a:r>
              <a:rPr sz="3700" spc="-90" dirty="0">
                <a:solidFill>
                  <a:srgbClr val="000000"/>
                </a:solidFill>
                <a:latin typeface="Trebuchet MS"/>
                <a:cs typeface="Trebuchet MS"/>
              </a:rPr>
              <a:t>Major </a:t>
            </a:r>
            <a:r>
              <a:rPr sz="3700" spc="-160" dirty="0">
                <a:solidFill>
                  <a:srgbClr val="000000"/>
                </a:solidFill>
                <a:latin typeface="Trebuchet MS"/>
                <a:cs typeface="Trebuchet MS"/>
              </a:rPr>
              <a:t>products </a:t>
            </a:r>
            <a:r>
              <a:rPr sz="3700" spc="-165" dirty="0">
                <a:solidFill>
                  <a:srgbClr val="000000"/>
                </a:solidFill>
                <a:latin typeface="Trebuchet MS"/>
                <a:cs typeface="Trebuchet MS"/>
              </a:rPr>
              <a:t>of</a:t>
            </a:r>
            <a:r>
              <a:rPr sz="3700" spc="-66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700" spc="-185" dirty="0">
                <a:solidFill>
                  <a:srgbClr val="000000"/>
                </a:solidFill>
                <a:latin typeface="Trebuchet MS"/>
                <a:cs typeface="Trebuchet MS"/>
              </a:rPr>
              <a:t>the  </a:t>
            </a:r>
            <a:r>
              <a:rPr sz="3700" spc="-175" dirty="0">
                <a:solidFill>
                  <a:srgbClr val="000000"/>
                </a:solidFill>
                <a:latin typeface="Trebuchet MS"/>
                <a:cs typeface="Trebuchet MS"/>
              </a:rPr>
              <a:t>company </a:t>
            </a:r>
            <a:r>
              <a:rPr sz="3700" spc="-195" dirty="0">
                <a:solidFill>
                  <a:srgbClr val="000000"/>
                </a:solidFill>
                <a:latin typeface="Trebuchet MS"/>
                <a:cs typeface="Trebuchet MS"/>
              </a:rPr>
              <a:t>with</a:t>
            </a:r>
            <a:r>
              <a:rPr sz="3700" spc="-4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700" spc="-204" dirty="0">
                <a:solidFill>
                  <a:srgbClr val="000000"/>
                </a:solidFill>
                <a:latin typeface="Trebuchet MS"/>
                <a:cs typeface="Trebuchet MS"/>
              </a:rPr>
              <a:t>clients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083487"/>
            <a:ext cx="87630" cy="673735"/>
          </a:xfrm>
          <a:custGeom>
            <a:avLst/>
            <a:gdLst/>
            <a:ahLst/>
            <a:cxnLst/>
            <a:rect l="l" t="t" r="r" b="b"/>
            <a:pathLst>
              <a:path w="87630" h="673735">
                <a:moveTo>
                  <a:pt x="87363" y="0"/>
                </a:moveTo>
                <a:lnTo>
                  <a:pt x="0" y="0"/>
                </a:lnTo>
                <a:lnTo>
                  <a:pt x="0" y="673455"/>
                </a:lnTo>
                <a:lnTo>
                  <a:pt x="87363" y="673455"/>
                </a:lnTo>
                <a:lnTo>
                  <a:pt x="8736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340" y="1083487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5085" y="2123820"/>
            <a:ext cx="4975225" cy="27940"/>
          </a:xfrm>
          <a:custGeom>
            <a:avLst/>
            <a:gdLst/>
            <a:ahLst/>
            <a:cxnLst/>
            <a:rect l="l" t="t" r="r" b="b"/>
            <a:pathLst>
              <a:path w="4975225" h="27939">
                <a:moveTo>
                  <a:pt x="4975059" y="0"/>
                </a:moveTo>
                <a:lnTo>
                  <a:pt x="0" y="0"/>
                </a:lnTo>
                <a:lnTo>
                  <a:pt x="0" y="27432"/>
                </a:lnTo>
                <a:lnTo>
                  <a:pt x="4975059" y="27432"/>
                </a:lnTo>
                <a:lnTo>
                  <a:pt x="497505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9458" y="3433572"/>
            <a:ext cx="507428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rlito"/>
                <a:cs typeface="Carlito"/>
              </a:rPr>
              <a:t>Its </a:t>
            </a:r>
            <a:r>
              <a:rPr sz="2000" spc="-5" dirty="0">
                <a:latin typeface="Carlito"/>
                <a:cs typeface="Carlito"/>
              </a:rPr>
              <a:t>businesses include </a:t>
            </a:r>
            <a:r>
              <a:rPr sz="2000" spc="-10" dirty="0">
                <a:latin typeface="Carlito"/>
                <a:cs typeface="Carlito"/>
              </a:rPr>
              <a:t>personal wash </a:t>
            </a:r>
            <a:r>
              <a:rPr sz="2000" spc="-5" dirty="0">
                <a:latin typeface="Carlito"/>
                <a:cs typeface="Carlito"/>
              </a:rPr>
              <a:t>products,  skincare products, </a:t>
            </a:r>
            <a:r>
              <a:rPr sz="2000" dirty="0">
                <a:latin typeface="Carlito"/>
                <a:cs typeface="Carlito"/>
              </a:rPr>
              <a:t>male </a:t>
            </a:r>
            <a:r>
              <a:rPr sz="2000" spc="-10" dirty="0">
                <a:latin typeface="Carlito"/>
                <a:cs typeface="Carlito"/>
              </a:rPr>
              <a:t>grooming </a:t>
            </a:r>
            <a:r>
              <a:rPr sz="2000" spc="-5" dirty="0">
                <a:latin typeface="Carlito"/>
                <a:cs typeface="Carlito"/>
              </a:rPr>
              <a:t>products,  toiletries, wellness products, household  products, electrical </a:t>
            </a:r>
            <a:r>
              <a:rPr sz="2000" spc="-10" dirty="0">
                <a:latin typeface="Carlito"/>
                <a:cs typeface="Carlito"/>
              </a:rPr>
              <a:t>wire </a:t>
            </a:r>
            <a:r>
              <a:rPr sz="2000" spc="-5" dirty="0">
                <a:latin typeface="Carlito"/>
                <a:cs typeface="Carlito"/>
              </a:rPr>
              <a:t>devices, domestic and  commercial Lighting and modular office  furniture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08647" y="0"/>
            <a:ext cx="5483860" cy="6858000"/>
            <a:chOff x="6708647" y="0"/>
            <a:chExt cx="5483860" cy="6858000"/>
          </a:xfrm>
        </p:grpSpPr>
        <p:sp>
          <p:nvSpPr>
            <p:cNvPr id="8" name="object 8"/>
            <p:cNvSpPr/>
            <p:nvPr/>
          </p:nvSpPr>
          <p:spPr>
            <a:xfrm>
              <a:off x="10697667" y="0"/>
              <a:ext cx="1494790" cy="6858000"/>
            </a:xfrm>
            <a:custGeom>
              <a:avLst/>
              <a:gdLst/>
              <a:ahLst/>
              <a:cxnLst/>
              <a:rect l="l" t="t" r="r" b="b"/>
              <a:pathLst>
                <a:path w="1494790" h="6858000">
                  <a:moveTo>
                    <a:pt x="1494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94332" y="6858000"/>
                  </a:lnTo>
                  <a:lnTo>
                    <a:pt x="14943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08647" y="344424"/>
              <a:ext cx="5126736" cy="32034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49681" y="357441"/>
              <a:ext cx="4845685" cy="2924175"/>
            </a:xfrm>
            <a:custGeom>
              <a:avLst/>
              <a:gdLst/>
              <a:ahLst/>
              <a:cxnLst/>
              <a:rect l="l" t="t" r="r" b="b"/>
              <a:pathLst>
                <a:path w="4845684" h="2924175">
                  <a:moveTo>
                    <a:pt x="4845494" y="0"/>
                  </a:moveTo>
                  <a:lnTo>
                    <a:pt x="0" y="0"/>
                  </a:lnTo>
                  <a:lnTo>
                    <a:pt x="0" y="2923590"/>
                  </a:lnTo>
                  <a:lnTo>
                    <a:pt x="4845494" y="2923590"/>
                  </a:lnTo>
                  <a:lnTo>
                    <a:pt x="48454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83424" y="581901"/>
              <a:ext cx="4397248" cy="25186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08647" y="3489960"/>
              <a:ext cx="5126736" cy="32064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49681" y="3505479"/>
              <a:ext cx="4845685" cy="2924175"/>
            </a:xfrm>
            <a:custGeom>
              <a:avLst/>
              <a:gdLst/>
              <a:ahLst/>
              <a:cxnLst/>
              <a:rect l="l" t="t" r="r" b="b"/>
              <a:pathLst>
                <a:path w="4845684" h="2924175">
                  <a:moveTo>
                    <a:pt x="4845494" y="0"/>
                  </a:moveTo>
                  <a:lnTo>
                    <a:pt x="0" y="0"/>
                  </a:lnTo>
                  <a:lnTo>
                    <a:pt x="0" y="2923586"/>
                  </a:lnTo>
                  <a:lnTo>
                    <a:pt x="4845494" y="2923586"/>
                  </a:lnTo>
                  <a:lnTo>
                    <a:pt x="48454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83424" y="3707892"/>
              <a:ext cx="4395571" cy="25187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836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9872" y="600455"/>
            <a:ext cx="11189335" cy="2176780"/>
            <a:chOff x="499872" y="600455"/>
            <a:chExt cx="11189335" cy="2176780"/>
          </a:xfrm>
        </p:grpSpPr>
        <p:sp>
          <p:nvSpPr>
            <p:cNvPr id="5" name="object 5"/>
            <p:cNvSpPr/>
            <p:nvPr/>
          </p:nvSpPr>
          <p:spPr>
            <a:xfrm>
              <a:off x="535669" y="1216596"/>
              <a:ext cx="104775" cy="673735"/>
            </a:xfrm>
            <a:custGeom>
              <a:avLst/>
              <a:gdLst/>
              <a:ahLst/>
              <a:cxnLst/>
              <a:rect l="l" t="t" r="r" b="b"/>
              <a:pathLst>
                <a:path w="104775" h="673735">
                  <a:moveTo>
                    <a:pt x="0" y="673455"/>
                  </a:moveTo>
                  <a:lnTo>
                    <a:pt x="104409" y="673455"/>
                  </a:lnTo>
                  <a:lnTo>
                    <a:pt x="104409" y="0"/>
                  </a:lnTo>
                  <a:lnTo>
                    <a:pt x="0" y="0"/>
                  </a:lnTo>
                  <a:lnTo>
                    <a:pt x="0" y="67345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9872" y="600455"/>
              <a:ext cx="11189208" cy="2176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0078" y="613956"/>
            <a:ext cx="10908030" cy="18942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0035" rIns="0" bIns="0" rtlCol="0">
            <a:spAutoFit/>
          </a:bodyPr>
          <a:lstStyle/>
          <a:p>
            <a:pPr marL="494665" marR="1582420">
              <a:lnSpc>
                <a:spcPts val="5210"/>
              </a:lnSpc>
              <a:spcBef>
                <a:spcPts val="2205"/>
              </a:spcBef>
            </a:pPr>
            <a:r>
              <a:rPr sz="4800" spc="-114" dirty="0">
                <a:solidFill>
                  <a:srgbClr val="000000"/>
                </a:solidFill>
                <a:latin typeface="Trebuchet MS"/>
                <a:cs typeface="Trebuchet MS"/>
              </a:rPr>
              <a:t>Major </a:t>
            </a:r>
            <a:r>
              <a:rPr sz="4800" spc="-220" dirty="0">
                <a:solidFill>
                  <a:srgbClr val="000000"/>
                </a:solidFill>
                <a:latin typeface="Trebuchet MS"/>
                <a:cs typeface="Trebuchet MS"/>
              </a:rPr>
              <a:t>services </a:t>
            </a:r>
            <a:r>
              <a:rPr sz="4800" spc="-229" dirty="0">
                <a:solidFill>
                  <a:srgbClr val="000000"/>
                </a:solidFill>
                <a:latin typeface="Trebuchet MS"/>
                <a:cs typeface="Trebuchet MS"/>
              </a:rPr>
              <a:t>by </a:t>
            </a:r>
            <a:r>
              <a:rPr sz="4800" spc="-235" dirty="0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sz="4800" spc="-225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r>
              <a:rPr sz="4800" spc="-10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800" spc="-250" dirty="0">
                <a:solidFill>
                  <a:srgbClr val="000000"/>
                </a:solidFill>
                <a:latin typeface="Trebuchet MS"/>
                <a:cs typeface="Trebuchet MS"/>
              </a:rPr>
              <a:t>with  </a:t>
            </a:r>
            <a:r>
              <a:rPr sz="4800" spc="-265" dirty="0">
                <a:solidFill>
                  <a:srgbClr val="000000"/>
                </a:solidFill>
                <a:latin typeface="Trebuchet MS"/>
                <a:cs typeface="Trebuchet MS"/>
              </a:rPr>
              <a:t>clients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193" y="6485312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5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32542" y="3011779"/>
            <a:ext cx="4827270" cy="3221990"/>
            <a:chOff x="1032542" y="3011779"/>
            <a:chExt cx="4827270" cy="3221990"/>
          </a:xfrm>
        </p:grpSpPr>
        <p:sp>
          <p:nvSpPr>
            <p:cNvPr id="10" name="object 10"/>
            <p:cNvSpPr/>
            <p:nvPr/>
          </p:nvSpPr>
          <p:spPr>
            <a:xfrm>
              <a:off x="1038892" y="3018129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7" y="0"/>
                  </a:moveTo>
                  <a:lnTo>
                    <a:pt x="275125" y="0"/>
                  </a:lnTo>
                  <a:lnTo>
                    <a:pt x="225671" y="4432"/>
                  </a:lnTo>
                  <a:lnTo>
                    <a:pt x="179125" y="17212"/>
                  </a:lnTo>
                  <a:lnTo>
                    <a:pt x="136265" y="37562"/>
                  </a:lnTo>
                  <a:lnTo>
                    <a:pt x="97866" y="64706"/>
                  </a:lnTo>
                  <a:lnTo>
                    <a:pt x="64706" y="97866"/>
                  </a:lnTo>
                  <a:lnTo>
                    <a:pt x="37563" y="136266"/>
                  </a:lnTo>
                  <a:lnTo>
                    <a:pt x="17212" y="179128"/>
                  </a:lnTo>
                  <a:lnTo>
                    <a:pt x="4432" y="225676"/>
                  </a:lnTo>
                  <a:lnTo>
                    <a:pt x="0" y="275132"/>
                  </a:lnTo>
                  <a:lnTo>
                    <a:pt x="0" y="2476195"/>
                  </a:lnTo>
                  <a:lnTo>
                    <a:pt x="4432" y="2525649"/>
                  </a:lnTo>
                  <a:lnTo>
                    <a:pt x="17212" y="2572195"/>
                  </a:lnTo>
                  <a:lnTo>
                    <a:pt x="37563" y="2615056"/>
                  </a:lnTo>
                  <a:lnTo>
                    <a:pt x="64706" y="2653455"/>
                  </a:lnTo>
                  <a:lnTo>
                    <a:pt x="97866" y="2686614"/>
                  </a:lnTo>
                  <a:lnTo>
                    <a:pt x="136265" y="2713758"/>
                  </a:lnTo>
                  <a:lnTo>
                    <a:pt x="179125" y="2734108"/>
                  </a:lnTo>
                  <a:lnTo>
                    <a:pt x="225671" y="2746888"/>
                  </a:lnTo>
                  <a:lnTo>
                    <a:pt x="275125" y="2751321"/>
                  </a:lnTo>
                  <a:lnTo>
                    <a:pt x="4057667" y="2751321"/>
                  </a:lnTo>
                  <a:lnTo>
                    <a:pt x="4107120" y="2746888"/>
                  </a:lnTo>
                  <a:lnTo>
                    <a:pt x="4153666" y="2734108"/>
                  </a:lnTo>
                  <a:lnTo>
                    <a:pt x="4196528" y="2713758"/>
                  </a:lnTo>
                  <a:lnTo>
                    <a:pt x="4234928" y="2686614"/>
                  </a:lnTo>
                  <a:lnTo>
                    <a:pt x="4268089" y="2653455"/>
                  </a:lnTo>
                  <a:lnTo>
                    <a:pt x="4295234" y="2615056"/>
                  </a:lnTo>
                  <a:lnTo>
                    <a:pt x="4315586" y="2572195"/>
                  </a:lnTo>
                  <a:lnTo>
                    <a:pt x="4328367" y="2525649"/>
                  </a:lnTo>
                  <a:lnTo>
                    <a:pt x="4332800" y="2476195"/>
                  </a:lnTo>
                  <a:lnTo>
                    <a:pt x="4332800" y="275132"/>
                  </a:lnTo>
                  <a:lnTo>
                    <a:pt x="4328367" y="225676"/>
                  </a:lnTo>
                  <a:lnTo>
                    <a:pt x="4315586" y="179128"/>
                  </a:lnTo>
                  <a:lnTo>
                    <a:pt x="4295234" y="136266"/>
                  </a:lnTo>
                  <a:lnTo>
                    <a:pt x="4268089" y="97866"/>
                  </a:lnTo>
                  <a:lnTo>
                    <a:pt x="4234928" y="64706"/>
                  </a:lnTo>
                  <a:lnTo>
                    <a:pt x="4196528" y="37562"/>
                  </a:lnTo>
                  <a:lnTo>
                    <a:pt x="4153666" y="17212"/>
                  </a:lnTo>
                  <a:lnTo>
                    <a:pt x="4107120" y="4432"/>
                  </a:lnTo>
                  <a:lnTo>
                    <a:pt x="4057667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8892" y="3018129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0" y="275131"/>
                  </a:moveTo>
                  <a:lnTo>
                    <a:pt x="4432" y="225675"/>
                  </a:lnTo>
                  <a:lnTo>
                    <a:pt x="17212" y="179128"/>
                  </a:lnTo>
                  <a:lnTo>
                    <a:pt x="37563" y="136267"/>
                  </a:lnTo>
                  <a:lnTo>
                    <a:pt x="64707" y="97867"/>
                  </a:lnTo>
                  <a:lnTo>
                    <a:pt x="97867" y="64707"/>
                  </a:lnTo>
                  <a:lnTo>
                    <a:pt x="136267" y="37563"/>
                  </a:lnTo>
                  <a:lnTo>
                    <a:pt x="179128" y="17212"/>
                  </a:lnTo>
                  <a:lnTo>
                    <a:pt x="225675" y="4432"/>
                  </a:lnTo>
                  <a:lnTo>
                    <a:pt x="275131" y="0"/>
                  </a:lnTo>
                  <a:lnTo>
                    <a:pt x="4057662" y="0"/>
                  </a:lnTo>
                  <a:lnTo>
                    <a:pt x="4107119" y="4432"/>
                  </a:lnTo>
                  <a:lnTo>
                    <a:pt x="4153668" y="17212"/>
                  </a:lnTo>
                  <a:lnTo>
                    <a:pt x="4196530" y="37563"/>
                  </a:lnTo>
                  <a:lnTo>
                    <a:pt x="4234929" y="64707"/>
                  </a:lnTo>
                  <a:lnTo>
                    <a:pt x="4268088" y="97867"/>
                  </a:lnTo>
                  <a:lnTo>
                    <a:pt x="4295231" y="136267"/>
                  </a:lnTo>
                  <a:lnTo>
                    <a:pt x="4315580" y="179128"/>
                  </a:lnTo>
                  <a:lnTo>
                    <a:pt x="4328360" y="225675"/>
                  </a:lnTo>
                  <a:lnTo>
                    <a:pt x="4332792" y="275131"/>
                  </a:lnTo>
                  <a:lnTo>
                    <a:pt x="4332792" y="2476191"/>
                  </a:lnTo>
                  <a:lnTo>
                    <a:pt x="4328360" y="2525646"/>
                  </a:lnTo>
                  <a:lnTo>
                    <a:pt x="4315580" y="2572193"/>
                  </a:lnTo>
                  <a:lnTo>
                    <a:pt x="4295231" y="2615054"/>
                  </a:lnTo>
                  <a:lnTo>
                    <a:pt x="4268088" y="2653454"/>
                  </a:lnTo>
                  <a:lnTo>
                    <a:pt x="4234929" y="2686614"/>
                  </a:lnTo>
                  <a:lnTo>
                    <a:pt x="4196530" y="2713758"/>
                  </a:lnTo>
                  <a:lnTo>
                    <a:pt x="4153668" y="2734108"/>
                  </a:lnTo>
                  <a:lnTo>
                    <a:pt x="4107119" y="2746888"/>
                  </a:lnTo>
                  <a:lnTo>
                    <a:pt x="4057662" y="2751321"/>
                  </a:lnTo>
                  <a:lnTo>
                    <a:pt x="275131" y="2751321"/>
                  </a:lnTo>
                  <a:lnTo>
                    <a:pt x="225675" y="2746888"/>
                  </a:lnTo>
                  <a:lnTo>
                    <a:pt x="179128" y="2734108"/>
                  </a:lnTo>
                  <a:lnTo>
                    <a:pt x="136267" y="2713758"/>
                  </a:lnTo>
                  <a:lnTo>
                    <a:pt x="97867" y="2686614"/>
                  </a:lnTo>
                  <a:lnTo>
                    <a:pt x="64707" y="2653454"/>
                  </a:lnTo>
                  <a:lnTo>
                    <a:pt x="37563" y="2615054"/>
                  </a:lnTo>
                  <a:lnTo>
                    <a:pt x="17212" y="2572193"/>
                  </a:lnTo>
                  <a:lnTo>
                    <a:pt x="4432" y="2525646"/>
                  </a:lnTo>
                  <a:lnTo>
                    <a:pt x="0" y="2476191"/>
                  </a:lnTo>
                  <a:lnTo>
                    <a:pt x="0" y="275131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0316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2" y="0"/>
                  </a:moveTo>
                  <a:lnTo>
                    <a:pt x="275132" y="0"/>
                  </a:lnTo>
                  <a:lnTo>
                    <a:pt x="225676" y="4432"/>
                  </a:lnTo>
                  <a:lnTo>
                    <a:pt x="179128" y="17212"/>
                  </a:lnTo>
                  <a:lnTo>
                    <a:pt x="136266" y="37562"/>
                  </a:lnTo>
                  <a:lnTo>
                    <a:pt x="97866" y="64706"/>
                  </a:lnTo>
                  <a:lnTo>
                    <a:pt x="64706" y="97866"/>
                  </a:lnTo>
                  <a:lnTo>
                    <a:pt x="37562" y="136266"/>
                  </a:lnTo>
                  <a:lnTo>
                    <a:pt x="17212" y="179128"/>
                  </a:lnTo>
                  <a:lnTo>
                    <a:pt x="4432" y="225676"/>
                  </a:lnTo>
                  <a:lnTo>
                    <a:pt x="0" y="275132"/>
                  </a:lnTo>
                  <a:lnTo>
                    <a:pt x="0" y="2476190"/>
                  </a:lnTo>
                  <a:lnTo>
                    <a:pt x="4432" y="2525645"/>
                  </a:lnTo>
                  <a:lnTo>
                    <a:pt x="17212" y="2572192"/>
                  </a:lnTo>
                  <a:lnTo>
                    <a:pt x="37562" y="2615053"/>
                  </a:lnTo>
                  <a:lnTo>
                    <a:pt x="64706" y="2653453"/>
                  </a:lnTo>
                  <a:lnTo>
                    <a:pt x="97866" y="2686613"/>
                  </a:lnTo>
                  <a:lnTo>
                    <a:pt x="136266" y="2713757"/>
                  </a:lnTo>
                  <a:lnTo>
                    <a:pt x="179128" y="2734107"/>
                  </a:lnTo>
                  <a:lnTo>
                    <a:pt x="225676" y="2746887"/>
                  </a:lnTo>
                  <a:lnTo>
                    <a:pt x="275132" y="2751320"/>
                  </a:lnTo>
                  <a:lnTo>
                    <a:pt x="4057662" y="2751320"/>
                  </a:lnTo>
                  <a:lnTo>
                    <a:pt x="4107119" y="2746887"/>
                  </a:lnTo>
                  <a:lnTo>
                    <a:pt x="4153666" y="2734107"/>
                  </a:lnTo>
                  <a:lnTo>
                    <a:pt x="4196529" y="2713757"/>
                  </a:lnTo>
                  <a:lnTo>
                    <a:pt x="4234928" y="2686613"/>
                  </a:lnTo>
                  <a:lnTo>
                    <a:pt x="4268088" y="2653453"/>
                  </a:lnTo>
                  <a:lnTo>
                    <a:pt x="4295232" y="2615053"/>
                  </a:lnTo>
                  <a:lnTo>
                    <a:pt x="4315582" y="2572192"/>
                  </a:lnTo>
                  <a:lnTo>
                    <a:pt x="4328362" y="2525645"/>
                  </a:lnTo>
                  <a:lnTo>
                    <a:pt x="4332795" y="2476190"/>
                  </a:lnTo>
                  <a:lnTo>
                    <a:pt x="4332795" y="275132"/>
                  </a:lnTo>
                  <a:lnTo>
                    <a:pt x="4328362" y="225676"/>
                  </a:lnTo>
                  <a:lnTo>
                    <a:pt x="4315582" y="179128"/>
                  </a:lnTo>
                  <a:lnTo>
                    <a:pt x="4295232" y="136266"/>
                  </a:lnTo>
                  <a:lnTo>
                    <a:pt x="4268088" y="97866"/>
                  </a:lnTo>
                  <a:lnTo>
                    <a:pt x="4234928" y="64706"/>
                  </a:lnTo>
                  <a:lnTo>
                    <a:pt x="4196529" y="37562"/>
                  </a:lnTo>
                  <a:lnTo>
                    <a:pt x="4153666" y="17212"/>
                  </a:lnTo>
                  <a:lnTo>
                    <a:pt x="4107119" y="4432"/>
                  </a:lnTo>
                  <a:lnTo>
                    <a:pt x="4057662" y="0"/>
                  </a:lnTo>
                  <a:close/>
                </a:path>
              </a:pathLst>
            </a:custGeom>
            <a:solidFill>
              <a:srgbClr val="E7E6E6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0316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0" y="275131"/>
                  </a:moveTo>
                  <a:lnTo>
                    <a:pt x="4432" y="225675"/>
                  </a:lnTo>
                  <a:lnTo>
                    <a:pt x="17212" y="179128"/>
                  </a:lnTo>
                  <a:lnTo>
                    <a:pt x="37563" y="136267"/>
                  </a:lnTo>
                  <a:lnTo>
                    <a:pt x="64707" y="97867"/>
                  </a:lnTo>
                  <a:lnTo>
                    <a:pt x="97867" y="64707"/>
                  </a:lnTo>
                  <a:lnTo>
                    <a:pt x="136267" y="37563"/>
                  </a:lnTo>
                  <a:lnTo>
                    <a:pt x="179128" y="17212"/>
                  </a:lnTo>
                  <a:lnTo>
                    <a:pt x="225675" y="4432"/>
                  </a:lnTo>
                  <a:lnTo>
                    <a:pt x="275131" y="0"/>
                  </a:lnTo>
                  <a:lnTo>
                    <a:pt x="4057662" y="0"/>
                  </a:lnTo>
                  <a:lnTo>
                    <a:pt x="4107119" y="4432"/>
                  </a:lnTo>
                  <a:lnTo>
                    <a:pt x="4153668" y="17212"/>
                  </a:lnTo>
                  <a:lnTo>
                    <a:pt x="4196530" y="37563"/>
                  </a:lnTo>
                  <a:lnTo>
                    <a:pt x="4234929" y="64707"/>
                  </a:lnTo>
                  <a:lnTo>
                    <a:pt x="4268088" y="97867"/>
                  </a:lnTo>
                  <a:lnTo>
                    <a:pt x="4295231" y="136267"/>
                  </a:lnTo>
                  <a:lnTo>
                    <a:pt x="4315580" y="179128"/>
                  </a:lnTo>
                  <a:lnTo>
                    <a:pt x="4328360" y="225675"/>
                  </a:lnTo>
                  <a:lnTo>
                    <a:pt x="4332792" y="275131"/>
                  </a:lnTo>
                  <a:lnTo>
                    <a:pt x="4332792" y="2476191"/>
                  </a:lnTo>
                  <a:lnTo>
                    <a:pt x="4328360" y="2525646"/>
                  </a:lnTo>
                  <a:lnTo>
                    <a:pt x="4315580" y="2572193"/>
                  </a:lnTo>
                  <a:lnTo>
                    <a:pt x="4295231" y="2615054"/>
                  </a:lnTo>
                  <a:lnTo>
                    <a:pt x="4268088" y="2653454"/>
                  </a:lnTo>
                  <a:lnTo>
                    <a:pt x="4234929" y="2686614"/>
                  </a:lnTo>
                  <a:lnTo>
                    <a:pt x="4196530" y="2713758"/>
                  </a:lnTo>
                  <a:lnTo>
                    <a:pt x="4153668" y="2734108"/>
                  </a:lnTo>
                  <a:lnTo>
                    <a:pt x="4107119" y="2746888"/>
                  </a:lnTo>
                  <a:lnTo>
                    <a:pt x="4057662" y="2751321"/>
                  </a:lnTo>
                  <a:lnTo>
                    <a:pt x="275131" y="2751321"/>
                  </a:lnTo>
                  <a:lnTo>
                    <a:pt x="225675" y="2746888"/>
                  </a:lnTo>
                  <a:lnTo>
                    <a:pt x="179128" y="2734108"/>
                  </a:lnTo>
                  <a:lnTo>
                    <a:pt x="136267" y="2713758"/>
                  </a:lnTo>
                  <a:lnTo>
                    <a:pt x="97867" y="2686614"/>
                  </a:lnTo>
                  <a:lnTo>
                    <a:pt x="64707" y="2653454"/>
                  </a:lnTo>
                  <a:lnTo>
                    <a:pt x="37563" y="2615054"/>
                  </a:lnTo>
                  <a:lnTo>
                    <a:pt x="17212" y="2572193"/>
                  </a:lnTo>
                  <a:lnTo>
                    <a:pt x="4432" y="2525646"/>
                  </a:lnTo>
                  <a:lnTo>
                    <a:pt x="0" y="2476191"/>
                  </a:lnTo>
                  <a:lnTo>
                    <a:pt x="0" y="275131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84235" y="3698749"/>
            <a:ext cx="3605529" cy="22263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065" marR="5080" indent="-635" algn="ctr">
              <a:lnSpc>
                <a:spcPct val="91100"/>
              </a:lnSpc>
              <a:spcBef>
                <a:spcPts val="375"/>
              </a:spcBef>
            </a:pPr>
            <a:r>
              <a:rPr sz="2600" spc="-15" dirty="0">
                <a:latin typeface="Carlito"/>
                <a:cs typeface="Carlito"/>
              </a:rPr>
              <a:t>Education </a:t>
            </a:r>
            <a:r>
              <a:rPr sz="2600" spc="-5" dirty="0">
                <a:latin typeface="Carlito"/>
                <a:cs typeface="Carlito"/>
              </a:rPr>
              <a:t>Engineering  Construction </a:t>
            </a:r>
            <a:r>
              <a:rPr sz="2600" dirty="0">
                <a:latin typeface="Carlito"/>
                <a:cs typeface="Carlito"/>
              </a:rPr>
              <a:t>&amp;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Operations  Healthcare </a:t>
            </a:r>
            <a:r>
              <a:rPr sz="2600" spc="-5" dirty="0">
                <a:latin typeface="Carlito"/>
                <a:cs typeface="Carlito"/>
              </a:rPr>
              <a:t>Industrial </a:t>
            </a:r>
            <a:r>
              <a:rPr sz="2600" dirty="0">
                <a:latin typeface="Carlito"/>
                <a:cs typeface="Carlito"/>
              </a:rPr>
              <a:t>&amp;  </a:t>
            </a:r>
            <a:r>
              <a:rPr sz="2600" spc="-10" dirty="0">
                <a:latin typeface="Carlito"/>
                <a:cs typeface="Carlito"/>
              </a:rPr>
              <a:t>Process </a:t>
            </a:r>
            <a:r>
              <a:rPr sz="2600" spc="-5" dirty="0">
                <a:latin typeface="Carlito"/>
                <a:cs typeface="Carlito"/>
              </a:rPr>
              <a:t>Manufacturing  </a:t>
            </a:r>
            <a:r>
              <a:rPr sz="2600" spc="-10" dirty="0">
                <a:latin typeface="Carlito"/>
                <a:cs typeface="Carlito"/>
              </a:rPr>
              <a:t>Insurance </a:t>
            </a:r>
            <a:r>
              <a:rPr sz="2600" spc="-20" dirty="0">
                <a:latin typeface="Carlito"/>
                <a:cs typeface="Carlito"/>
              </a:rPr>
              <a:t>Life </a:t>
            </a:r>
            <a:r>
              <a:rPr sz="2600" spc="-5" dirty="0">
                <a:latin typeface="Carlito"/>
                <a:cs typeface="Carlito"/>
              </a:rPr>
              <a:t>Sciences </a:t>
            </a:r>
            <a:r>
              <a:rPr sz="2600" dirty="0">
                <a:latin typeface="Carlito"/>
                <a:cs typeface="Carlito"/>
              </a:rPr>
              <a:t>&amp;  </a:t>
            </a:r>
            <a:r>
              <a:rPr sz="2600" spc="-5" dirty="0">
                <a:latin typeface="Carlito"/>
                <a:cs typeface="Carlito"/>
              </a:rPr>
              <a:t>Pharma.</a:t>
            </a:r>
            <a:endParaRPr sz="26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28181" y="3011779"/>
            <a:ext cx="4827270" cy="3221990"/>
            <a:chOff x="6328181" y="3011779"/>
            <a:chExt cx="4827270" cy="3221990"/>
          </a:xfrm>
        </p:grpSpPr>
        <p:sp>
          <p:nvSpPr>
            <p:cNvPr id="16" name="object 16"/>
            <p:cNvSpPr/>
            <p:nvPr/>
          </p:nvSpPr>
          <p:spPr>
            <a:xfrm>
              <a:off x="6334531" y="3018129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2" y="0"/>
                  </a:moveTo>
                  <a:lnTo>
                    <a:pt x="275132" y="0"/>
                  </a:lnTo>
                  <a:lnTo>
                    <a:pt x="225676" y="4432"/>
                  </a:lnTo>
                  <a:lnTo>
                    <a:pt x="179128" y="17212"/>
                  </a:lnTo>
                  <a:lnTo>
                    <a:pt x="136266" y="37562"/>
                  </a:lnTo>
                  <a:lnTo>
                    <a:pt x="97866" y="64706"/>
                  </a:lnTo>
                  <a:lnTo>
                    <a:pt x="64706" y="97866"/>
                  </a:lnTo>
                  <a:lnTo>
                    <a:pt x="37562" y="136266"/>
                  </a:lnTo>
                  <a:lnTo>
                    <a:pt x="17212" y="179128"/>
                  </a:lnTo>
                  <a:lnTo>
                    <a:pt x="4432" y="225676"/>
                  </a:lnTo>
                  <a:lnTo>
                    <a:pt x="0" y="275132"/>
                  </a:lnTo>
                  <a:lnTo>
                    <a:pt x="0" y="2476195"/>
                  </a:lnTo>
                  <a:lnTo>
                    <a:pt x="4432" y="2525649"/>
                  </a:lnTo>
                  <a:lnTo>
                    <a:pt x="17212" y="2572195"/>
                  </a:lnTo>
                  <a:lnTo>
                    <a:pt x="37562" y="2615056"/>
                  </a:lnTo>
                  <a:lnTo>
                    <a:pt x="64706" y="2653455"/>
                  </a:lnTo>
                  <a:lnTo>
                    <a:pt x="97866" y="2686614"/>
                  </a:lnTo>
                  <a:lnTo>
                    <a:pt x="136266" y="2713758"/>
                  </a:lnTo>
                  <a:lnTo>
                    <a:pt x="179128" y="2734108"/>
                  </a:lnTo>
                  <a:lnTo>
                    <a:pt x="225676" y="2746888"/>
                  </a:lnTo>
                  <a:lnTo>
                    <a:pt x="275132" y="2751321"/>
                  </a:lnTo>
                  <a:lnTo>
                    <a:pt x="4057662" y="2751321"/>
                  </a:lnTo>
                  <a:lnTo>
                    <a:pt x="4107119" y="2746888"/>
                  </a:lnTo>
                  <a:lnTo>
                    <a:pt x="4153666" y="2734108"/>
                  </a:lnTo>
                  <a:lnTo>
                    <a:pt x="4196529" y="2713758"/>
                  </a:lnTo>
                  <a:lnTo>
                    <a:pt x="4234928" y="2686614"/>
                  </a:lnTo>
                  <a:lnTo>
                    <a:pt x="4268088" y="2653455"/>
                  </a:lnTo>
                  <a:lnTo>
                    <a:pt x="4295232" y="2615056"/>
                  </a:lnTo>
                  <a:lnTo>
                    <a:pt x="4315582" y="2572195"/>
                  </a:lnTo>
                  <a:lnTo>
                    <a:pt x="4328362" y="2525649"/>
                  </a:lnTo>
                  <a:lnTo>
                    <a:pt x="4332795" y="2476195"/>
                  </a:lnTo>
                  <a:lnTo>
                    <a:pt x="4332795" y="275132"/>
                  </a:lnTo>
                  <a:lnTo>
                    <a:pt x="4328362" y="225676"/>
                  </a:lnTo>
                  <a:lnTo>
                    <a:pt x="4315582" y="179128"/>
                  </a:lnTo>
                  <a:lnTo>
                    <a:pt x="4295232" y="136266"/>
                  </a:lnTo>
                  <a:lnTo>
                    <a:pt x="4268088" y="97866"/>
                  </a:lnTo>
                  <a:lnTo>
                    <a:pt x="4234928" y="64706"/>
                  </a:lnTo>
                  <a:lnTo>
                    <a:pt x="4196529" y="37562"/>
                  </a:lnTo>
                  <a:lnTo>
                    <a:pt x="4153666" y="17212"/>
                  </a:lnTo>
                  <a:lnTo>
                    <a:pt x="4107119" y="4432"/>
                  </a:lnTo>
                  <a:lnTo>
                    <a:pt x="4057662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4531" y="3018129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0" y="275131"/>
                  </a:moveTo>
                  <a:lnTo>
                    <a:pt x="4432" y="225675"/>
                  </a:lnTo>
                  <a:lnTo>
                    <a:pt x="17212" y="179128"/>
                  </a:lnTo>
                  <a:lnTo>
                    <a:pt x="37563" y="136267"/>
                  </a:lnTo>
                  <a:lnTo>
                    <a:pt x="64707" y="97867"/>
                  </a:lnTo>
                  <a:lnTo>
                    <a:pt x="97867" y="64707"/>
                  </a:lnTo>
                  <a:lnTo>
                    <a:pt x="136267" y="37563"/>
                  </a:lnTo>
                  <a:lnTo>
                    <a:pt x="179128" y="17212"/>
                  </a:lnTo>
                  <a:lnTo>
                    <a:pt x="225675" y="4432"/>
                  </a:lnTo>
                  <a:lnTo>
                    <a:pt x="275131" y="0"/>
                  </a:lnTo>
                  <a:lnTo>
                    <a:pt x="4057662" y="0"/>
                  </a:lnTo>
                  <a:lnTo>
                    <a:pt x="4107119" y="4432"/>
                  </a:lnTo>
                  <a:lnTo>
                    <a:pt x="4153668" y="17212"/>
                  </a:lnTo>
                  <a:lnTo>
                    <a:pt x="4196530" y="37563"/>
                  </a:lnTo>
                  <a:lnTo>
                    <a:pt x="4234929" y="64707"/>
                  </a:lnTo>
                  <a:lnTo>
                    <a:pt x="4268088" y="97867"/>
                  </a:lnTo>
                  <a:lnTo>
                    <a:pt x="4295231" y="136267"/>
                  </a:lnTo>
                  <a:lnTo>
                    <a:pt x="4315580" y="179128"/>
                  </a:lnTo>
                  <a:lnTo>
                    <a:pt x="4328360" y="225675"/>
                  </a:lnTo>
                  <a:lnTo>
                    <a:pt x="4332792" y="275131"/>
                  </a:lnTo>
                  <a:lnTo>
                    <a:pt x="4332792" y="2476191"/>
                  </a:lnTo>
                  <a:lnTo>
                    <a:pt x="4328360" y="2525646"/>
                  </a:lnTo>
                  <a:lnTo>
                    <a:pt x="4315580" y="2572193"/>
                  </a:lnTo>
                  <a:lnTo>
                    <a:pt x="4295231" y="2615054"/>
                  </a:lnTo>
                  <a:lnTo>
                    <a:pt x="4268088" y="2653454"/>
                  </a:lnTo>
                  <a:lnTo>
                    <a:pt x="4234929" y="2686614"/>
                  </a:lnTo>
                  <a:lnTo>
                    <a:pt x="4196530" y="2713758"/>
                  </a:lnTo>
                  <a:lnTo>
                    <a:pt x="4153668" y="2734108"/>
                  </a:lnTo>
                  <a:lnTo>
                    <a:pt x="4107119" y="2746888"/>
                  </a:lnTo>
                  <a:lnTo>
                    <a:pt x="4057662" y="2751321"/>
                  </a:lnTo>
                  <a:lnTo>
                    <a:pt x="275131" y="2751321"/>
                  </a:lnTo>
                  <a:lnTo>
                    <a:pt x="225675" y="2746888"/>
                  </a:lnTo>
                  <a:lnTo>
                    <a:pt x="179128" y="2734108"/>
                  </a:lnTo>
                  <a:lnTo>
                    <a:pt x="136267" y="2713758"/>
                  </a:lnTo>
                  <a:lnTo>
                    <a:pt x="97867" y="2686614"/>
                  </a:lnTo>
                  <a:lnTo>
                    <a:pt x="64707" y="2653454"/>
                  </a:lnTo>
                  <a:lnTo>
                    <a:pt x="37563" y="2615054"/>
                  </a:lnTo>
                  <a:lnTo>
                    <a:pt x="17212" y="2572193"/>
                  </a:lnTo>
                  <a:lnTo>
                    <a:pt x="4432" y="2525646"/>
                  </a:lnTo>
                  <a:lnTo>
                    <a:pt x="0" y="2476191"/>
                  </a:lnTo>
                  <a:lnTo>
                    <a:pt x="0" y="275131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15950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4057662" y="0"/>
                  </a:moveTo>
                  <a:lnTo>
                    <a:pt x="275132" y="0"/>
                  </a:lnTo>
                  <a:lnTo>
                    <a:pt x="225679" y="4432"/>
                  </a:lnTo>
                  <a:lnTo>
                    <a:pt x="179133" y="17212"/>
                  </a:lnTo>
                  <a:lnTo>
                    <a:pt x="136271" y="37562"/>
                  </a:lnTo>
                  <a:lnTo>
                    <a:pt x="97871" y="64706"/>
                  </a:lnTo>
                  <a:lnTo>
                    <a:pt x="64710" y="97866"/>
                  </a:lnTo>
                  <a:lnTo>
                    <a:pt x="37565" y="136266"/>
                  </a:lnTo>
                  <a:lnTo>
                    <a:pt x="17214" y="179128"/>
                  </a:lnTo>
                  <a:lnTo>
                    <a:pt x="4433" y="225676"/>
                  </a:lnTo>
                  <a:lnTo>
                    <a:pt x="0" y="275132"/>
                  </a:lnTo>
                  <a:lnTo>
                    <a:pt x="0" y="2476190"/>
                  </a:lnTo>
                  <a:lnTo>
                    <a:pt x="4433" y="2525645"/>
                  </a:lnTo>
                  <a:lnTo>
                    <a:pt x="17214" y="2572192"/>
                  </a:lnTo>
                  <a:lnTo>
                    <a:pt x="37565" y="2615053"/>
                  </a:lnTo>
                  <a:lnTo>
                    <a:pt x="64710" y="2653453"/>
                  </a:lnTo>
                  <a:lnTo>
                    <a:pt x="97871" y="2686613"/>
                  </a:lnTo>
                  <a:lnTo>
                    <a:pt x="136271" y="2713757"/>
                  </a:lnTo>
                  <a:lnTo>
                    <a:pt x="179133" y="2734107"/>
                  </a:lnTo>
                  <a:lnTo>
                    <a:pt x="225679" y="2746887"/>
                  </a:lnTo>
                  <a:lnTo>
                    <a:pt x="275132" y="2751320"/>
                  </a:lnTo>
                  <a:lnTo>
                    <a:pt x="4057662" y="2751320"/>
                  </a:lnTo>
                  <a:lnTo>
                    <a:pt x="4107119" y="2746887"/>
                  </a:lnTo>
                  <a:lnTo>
                    <a:pt x="4153666" y="2734107"/>
                  </a:lnTo>
                  <a:lnTo>
                    <a:pt x="4196529" y="2713757"/>
                  </a:lnTo>
                  <a:lnTo>
                    <a:pt x="4234928" y="2686613"/>
                  </a:lnTo>
                  <a:lnTo>
                    <a:pt x="4268088" y="2653453"/>
                  </a:lnTo>
                  <a:lnTo>
                    <a:pt x="4295232" y="2615053"/>
                  </a:lnTo>
                  <a:lnTo>
                    <a:pt x="4315582" y="2572192"/>
                  </a:lnTo>
                  <a:lnTo>
                    <a:pt x="4328362" y="2525645"/>
                  </a:lnTo>
                  <a:lnTo>
                    <a:pt x="4332795" y="2476190"/>
                  </a:lnTo>
                  <a:lnTo>
                    <a:pt x="4332795" y="275132"/>
                  </a:lnTo>
                  <a:lnTo>
                    <a:pt x="4328362" y="225676"/>
                  </a:lnTo>
                  <a:lnTo>
                    <a:pt x="4315582" y="179128"/>
                  </a:lnTo>
                  <a:lnTo>
                    <a:pt x="4295232" y="136266"/>
                  </a:lnTo>
                  <a:lnTo>
                    <a:pt x="4268088" y="97866"/>
                  </a:lnTo>
                  <a:lnTo>
                    <a:pt x="4234928" y="64706"/>
                  </a:lnTo>
                  <a:lnTo>
                    <a:pt x="4196529" y="37562"/>
                  </a:lnTo>
                  <a:lnTo>
                    <a:pt x="4153666" y="17212"/>
                  </a:lnTo>
                  <a:lnTo>
                    <a:pt x="4107119" y="4432"/>
                  </a:lnTo>
                  <a:lnTo>
                    <a:pt x="4057662" y="0"/>
                  </a:lnTo>
                  <a:close/>
                </a:path>
              </a:pathLst>
            </a:custGeom>
            <a:solidFill>
              <a:srgbClr val="E7E6E6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15950" y="3475481"/>
              <a:ext cx="4333240" cy="2751455"/>
            </a:xfrm>
            <a:custGeom>
              <a:avLst/>
              <a:gdLst/>
              <a:ahLst/>
              <a:cxnLst/>
              <a:rect l="l" t="t" r="r" b="b"/>
              <a:pathLst>
                <a:path w="4333240" h="2751454">
                  <a:moveTo>
                    <a:pt x="0" y="275131"/>
                  </a:moveTo>
                  <a:lnTo>
                    <a:pt x="4432" y="225675"/>
                  </a:lnTo>
                  <a:lnTo>
                    <a:pt x="17212" y="179128"/>
                  </a:lnTo>
                  <a:lnTo>
                    <a:pt x="37563" y="136267"/>
                  </a:lnTo>
                  <a:lnTo>
                    <a:pt x="64707" y="97867"/>
                  </a:lnTo>
                  <a:lnTo>
                    <a:pt x="97867" y="64707"/>
                  </a:lnTo>
                  <a:lnTo>
                    <a:pt x="136267" y="37563"/>
                  </a:lnTo>
                  <a:lnTo>
                    <a:pt x="179128" y="17212"/>
                  </a:lnTo>
                  <a:lnTo>
                    <a:pt x="225675" y="4432"/>
                  </a:lnTo>
                  <a:lnTo>
                    <a:pt x="275131" y="0"/>
                  </a:lnTo>
                  <a:lnTo>
                    <a:pt x="4057662" y="0"/>
                  </a:lnTo>
                  <a:lnTo>
                    <a:pt x="4107119" y="4432"/>
                  </a:lnTo>
                  <a:lnTo>
                    <a:pt x="4153668" y="17212"/>
                  </a:lnTo>
                  <a:lnTo>
                    <a:pt x="4196530" y="37563"/>
                  </a:lnTo>
                  <a:lnTo>
                    <a:pt x="4234929" y="64707"/>
                  </a:lnTo>
                  <a:lnTo>
                    <a:pt x="4268088" y="97867"/>
                  </a:lnTo>
                  <a:lnTo>
                    <a:pt x="4295231" y="136267"/>
                  </a:lnTo>
                  <a:lnTo>
                    <a:pt x="4315580" y="179128"/>
                  </a:lnTo>
                  <a:lnTo>
                    <a:pt x="4328360" y="225675"/>
                  </a:lnTo>
                  <a:lnTo>
                    <a:pt x="4332792" y="275131"/>
                  </a:lnTo>
                  <a:lnTo>
                    <a:pt x="4332792" y="2476191"/>
                  </a:lnTo>
                  <a:lnTo>
                    <a:pt x="4328360" y="2525646"/>
                  </a:lnTo>
                  <a:lnTo>
                    <a:pt x="4315580" y="2572193"/>
                  </a:lnTo>
                  <a:lnTo>
                    <a:pt x="4295231" y="2615054"/>
                  </a:lnTo>
                  <a:lnTo>
                    <a:pt x="4268088" y="2653454"/>
                  </a:lnTo>
                  <a:lnTo>
                    <a:pt x="4234929" y="2686614"/>
                  </a:lnTo>
                  <a:lnTo>
                    <a:pt x="4196530" y="2713758"/>
                  </a:lnTo>
                  <a:lnTo>
                    <a:pt x="4153668" y="2734108"/>
                  </a:lnTo>
                  <a:lnTo>
                    <a:pt x="4107119" y="2746888"/>
                  </a:lnTo>
                  <a:lnTo>
                    <a:pt x="4057662" y="2751321"/>
                  </a:lnTo>
                  <a:lnTo>
                    <a:pt x="275131" y="2751321"/>
                  </a:lnTo>
                  <a:lnTo>
                    <a:pt x="225675" y="2746888"/>
                  </a:lnTo>
                  <a:lnTo>
                    <a:pt x="179128" y="2734108"/>
                  </a:lnTo>
                  <a:lnTo>
                    <a:pt x="136267" y="2713758"/>
                  </a:lnTo>
                  <a:lnTo>
                    <a:pt x="97867" y="2686614"/>
                  </a:lnTo>
                  <a:lnTo>
                    <a:pt x="64707" y="2653454"/>
                  </a:lnTo>
                  <a:lnTo>
                    <a:pt x="37563" y="2615054"/>
                  </a:lnTo>
                  <a:lnTo>
                    <a:pt x="17212" y="2572193"/>
                  </a:lnTo>
                  <a:lnTo>
                    <a:pt x="4432" y="2525646"/>
                  </a:lnTo>
                  <a:lnTo>
                    <a:pt x="0" y="2476191"/>
                  </a:lnTo>
                  <a:lnTo>
                    <a:pt x="0" y="275131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003592" y="3698749"/>
            <a:ext cx="3957954" cy="22263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-635" algn="ctr">
              <a:lnSpc>
                <a:spcPct val="91100"/>
              </a:lnSpc>
              <a:spcBef>
                <a:spcPts val="375"/>
              </a:spcBef>
            </a:pPr>
            <a:r>
              <a:rPr sz="2600" spc="-5" dirty="0">
                <a:latin typeface="Carlito"/>
                <a:cs typeface="Carlito"/>
              </a:rPr>
              <a:t>Media </a:t>
            </a:r>
            <a:r>
              <a:rPr sz="2600" dirty="0">
                <a:latin typeface="Carlito"/>
                <a:cs typeface="Carlito"/>
              </a:rPr>
              <a:t>&amp; </a:t>
            </a:r>
            <a:r>
              <a:rPr sz="2600" spc="-20" dirty="0">
                <a:latin typeface="Carlito"/>
                <a:cs typeface="Carlito"/>
              </a:rPr>
              <a:t>Info </a:t>
            </a:r>
            <a:r>
              <a:rPr sz="2600" dirty="0">
                <a:latin typeface="Carlito"/>
                <a:cs typeface="Carlito"/>
              </a:rPr>
              <a:t>Services  </a:t>
            </a:r>
            <a:r>
              <a:rPr sz="2600" spc="-5" dirty="0">
                <a:latin typeface="Carlito"/>
                <a:cs typeface="Carlito"/>
              </a:rPr>
              <a:t>Medical Devices </a:t>
            </a:r>
            <a:r>
              <a:rPr sz="2600" spc="-15" dirty="0">
                <a:latin typeface="Carlito"/>
                <a:cs typeface="Carlito"/>
              </a:rPr>
              <a:t>Natural  Resources </a:t>
            </a:r>
            <a:r>
              <a:rPr sz="2600" spc="-10" dirty="0">
                <a:latin typeface="Carlito"/>
                <a:cs typeface="Carlito"/>
              </a:rPr>
              <a:t>Network </a:t>
            </a:r>
            <a:r>
              <a:rPr sz="2600" dirty="0">
                <a:latin typeface="Carlito"/>
                <a:cs typeface="Carlito"/>
              </a:rPr>
              <a:t>&amp; </a:t>
            </a:r>
            <a:r>
              <a:rPr sz="2600" spc="-20" dirty="0">
                <a:latin typeface="Carlito"/>
                <a:cs typeface="Carlito"/>
              </a:rPr>
              <a:t>Edge  </a:t>
            </a:r>
            <a:r>
              <a:rPr sz="2600" spc="-15" dirty="0">
                <a:latin typeface="Carlito"/>
                <a:cs typeface="Carlito"/>
              </a:rPr>
              <a:t>Providers </a:t>
            </a:r>
            <a:r>
              <a:rPr sz="2600" spc="-5" dirty="0">
                <a:latin typeface="Carlito"/>
                <a:cs typeface="Carlito"/>
              </a:rPr>
              <a:t>Oil </a:t>
            </a:r>
            <a:r>
              <a:rPr sz="2600" dirty="0">
                <a:latin typeface="Carlito"/>
                <a:cs typeface="Carlito"/>
              </a:rPr>
              <a:t>&amp; </a:t>
            </a:r>
            <a:r>
              <a:rPr sz="2600" spc="-5" dirty="0">
                <a:latin typeface="Carlito"/>
                <a:cs typeface="Carlito"/>
              </a:rPr>
              <a:t>Gas </a:t>
            </a:r>
            <a:r>
              <a:rPr sz="2600" spc="-15" dirty="0">
                <a:latin typeface="Carlito"/>
                <a:cs typeface="Carlito"/>
              </a:rPr>
              <a:t>Platforms  </a:t>
            </a:r>
            <a:r>
              <a:rPr sz="2600" dirty="0">
                <a:latin typeface="Carlito"/>
                <a:cs typeface="Carlito"/>
              </a:rPr>
              <a:t>&amp; </a:t>
            </a:r>
            <a:r>
              <a:rPr sz="2600" spc="-10" dirty="0">
                <a:latin typeface="Carlito"/>
                <a:cs typeface="Carlito"/>
              </a:rPr>
              <a:t>Software Products  </a:t>
            </a:r>
            <a:r>
              <a:rPr sz="2600" spc="-15" dirty="0">
                <a:latin typeface="Carlito"/>
                <a:cs typeface="Carlito"/>
              </a:rPr>
              <a:t>Professional</a:t>
            </a:r>
            <a:r>
              <a:rPr sz="2600" spc="-1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Services.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4167504" cy="6858000"/>
          </a:xfrm>
          <a:custGeom>
            <a:avLst/>
            <a:gdLst/>
            <a:ahLst/>
            <a:cxnLst/>
            <a:rect l="l" t="t" r="r" b="b"/>
            <a:pathLst>
              <a:path w="4167504" h="6858000">
                <a:moveTo>
                  <a:pt x="2259544" y="0"/>
                </a:moveTo>
                <a:lnTo>
                  <a:pt x="0" y="0"/>
                </a:lnTo>
                <a:lnTo>
                  <a:pt x="0" y="6857999"/>
                </a:lnTo>
                <a:lnTo>
                  <a:pt x="2259544" y="6857999"/>
                </a:lnTo>
                <a:lnTo>
                  <a:pt x="2387802" y="6775778"/>
                </a:lnTo>
                <a:lnTo>
                  <a:pt x="2427396" y="6748686"/>
                </a:lnTo>
                <a:lnTo>
                  <a:pt x="2466650" y="6721137"/>
                </a:lnTo>
                <a:lnTo>
                  <a:pt x="2505561" y="6693135"/>
                </a:lnTo>
                <a:lnTo>
                  <a:pt x="2544124" y="6664686"/>
                </a:lnTo>
                <a:lnTo>
                  <a:pt x="2582335" y="6635791"/>
                </a:lnTo>
                <a:lnTo>
                  <a:pt x="2620190" y="6606456"/>
                </a:lnTo>
                <a:lnTo>
                  <a:pt x="2657687" y="6576683"/>
                </a:lnTo>
                <a:lnTo>
                  <a:pt x="2694820" y="6546477"/>
                </a:lnTo>
                <a:lnTo>
                  <a:pt x="2731587" y="6515842"/>
                </a:lnTo>
                <a:lnTo>
                  <a:pt x="2767983" y="6484781"/>
                </a:lnTo>
                <a:lnTo>
                  <a:pt x="2804004" y="6453299"/>
                </a:lnTo>
                <a:lnTo>
                  <a:pt x="2839648" y="6421398"/>
                </a:lnTo>
                <a:lnTo>
                  <a:pt x="2874909" y="6389083"/>
                </a:lnTo>
                <a:lnTo>
                  <a:pt x="2909784" y="6356358"/>
                </a:lnTo>
                <a:lnTo>
                  <a:pt x="2944269" y="6323227"/>
                </a:lnTo>
                <a:lnTo>
                  <a:pt x="2978361" y="6289692"/>
                </a:lnTo>
                <a:lnTo>
                  <a:pt x="3012056" y="6255759"/>
                </a:lnTo>
                <a:lnTo>
                  <a:pt x="3045349" y="6221430"/>
                </a:lnTo>
                <a:lnTo>
                  <a:pt x="3078237" y="6186711"/>
                </a:lnTo>
                <a:lnTo>
                  <a:pt x="3110717" y="6151604"/>
                </a:lnTo>
                <a:lnTo>
                  <a:pt x="3142784" y="6116113"/>
                </a:lnTo>
                <a:lnTo>
                  <a:pt x="3174434" y="6080242"/>
                </a:lnTo>
                <a:lnTo>
                  <a:pt x="3205664" y="6043996"/>
                </a:lnTo>
                <a:lnTo>
                  <a:pt x="3236470" y="6007377"/>
                </a:lnTo>
                <a:lnTo>
                  <a:pt x="3266848" y="5970390"/>
                </a:lnTo>
                <a:lnTo>
                  <a:pt x="3296795" y="5933038"/>
                </a:lnTo>
                <a:lnTo>
                  <a:pt x="3326305" y="5895326"/>
                </a:lnTo>
                <a:lnTo>
                  <a:pt x="3355377" y="5857257"/>
                </a:lnTo>
                <a:lnTo>
                  <a:pt x="3384005" y="5818834"/>
                </a:lnTo>
                <a:lnTo>
                  <a:pt x="3412186" y="5780063"/>
                </a:lnTo>
                <a:lnTo>
                  <a:pt x="3439917" y="5740946"/>
                </a:lnTo>
                <a:lnTo>
                  <a:pt x="3467192" y="5701487"/>
                </a:lnTo>
                <a:lnTo>
                  <a:pt x="3494010" y="5661690"/>
                </a:lnTo>
                <a:lnTo>
                  <a:pt x="3520365" y="5621560"/>
                </a:lnTo>
                <a:lnTo>
                  <a:pt x="3546254" y="5581099"/>
                </a:lnTo>
                <a:lnTo>
                  <a:pt x="3571673" y="5540312"/>
                </a:lnTo>
                <a:lnTo>
                  <a:pt x="3596618" y="5499202"/>
                </a:lnTo>
                <a:lnTo>
                  <a:pt x="3621086" y="5457774"/>
                </a:lnTo>
                <a:lnTo>
                  <a:pt x="3645072" y="5416031"/>
                </a:lnTo>
                <a:lnTo>
                  <a:pt x="3668574" y="5373976"/>
                </a:lnTo>
                <a:lnTo>
                  <a:pt x="3691586" y="5331615"/>
                </a:lnTo>
                <a:lnTo>
                  <a:pt x="3714105" y="5288949"/>
                </a:lnTo>
                <a:lnTo>
                  <a:pt x="3736128" y="5245985"/>
                </a:lnTo>
                <a:lnTo>
                  <a:pt x="3757650" y="5202724"/>
                </a:lnTo>
                <a:lnTo>
                  <a:pt x="3778668" y="5159171"/>
                </a:lnTo>
                <a:lnTo>
                  <a:pt x="3799178" y="5115330"/>
                </a:lnTo>
                <a:lnTo>
                  <a:pt x="3819177" y="5071205"/>
                </a:lnTo>
                <a:lnTo>
                  <a:pt x="3838659" y="5026799"/>
                </a:lnTo>
                <a:lnTo>
                  <a:pt x="3857622" y="4982117"/>
                </a:lnTo>
                <a:lnTo>
                  <a:pt x="3876061" y="4937161"/>
                </a:lnTo>
                <a:lnTo>
                  <a:pt x="3893974" y="4891937"/>
                </a:lnTo>
                <a:lnTo>
                  <a:pt x="3911355" y="4846447"/>
                </a:lnTo>
                <a:lnTo>
                  <a:pt x="3928201" y="4800696"/>
                </a:lnTo>
                <a:lnTo>
                  <a:pt x="3944509" y="4754687"/>
                </a:lnTo>
                <a:lnTo>
                  <a:pt x="3960275" y="4708424"/>
                </a:lnTo>
                <a:lnTo>
                  <a:pt x="3975494" y="4661911"/>
                </a:lnTo>
                <a:lnTo>
                  <a:pt x="3990163" y="4615152"/>
                </a:lnTo>
                <a:lnTo>
                  <a:pt x="4004278" y="4568151"/>
                </a:lnTo>
                <a:lnTo>
                  <a:pt x="4017836" y="4520911"/>
                </a:lnTo>
                <a:lnTo>
                  <a:pt x="4030832" y="4473436"/>
                </a:lnTo>
                <a:lnTo>
                  <a:pt x="4043263" y="4425730"/>
                </a:lnTo>
                <a:lnTo>
                  <a:pt x="4055124" y="4377797"/>
                </a:lnTo>
                <a:lnTo>
                  <a:pt x="4066413" y="4329641"/>
                </a:lnTo>
                <a:lnTo>
                  <a:pt x="4077124" y="4281266"/>
                </a:lnTo>
                <a:lnTo>
                  <a:pt x="4087256" y="4232674"/>
                </a:lnTo>
                <a:lnTo>
                  <a:pt x="4096802" y="4183871"/>
                </a:lnTo>
                <a:lnTo>
                  <a:pt x="4105761" y="4134860"/>
                </a:lnTo>
                <a:lnTo>
                  <a:pt x="4114127" y="4085645"/>
                </a:lnTo>
                <a:lnTo>
                  <a:pt x="4121898" y="4036229"/>
                </a:lnTo>
                <a:lnTo>
                  <a:pt x="4129068" y="3986617"/>
                </a:lnTo>
                <a:lnTo>
                  <a:pt x="4135636" y="3936812"/>
                </a:lnTo>
                <a:lnTo>
                  <a:pt x="4141596" y="3886818"/>
                </a:lnTo>
                <a:lnTo>
                  <a:pt x="4146944" y="3836639"/>
                </a:lnTo>
                <a:lnTo>
                  <a:pt x="4151678" y="3786278"/>
                </a:lnTo>
                <a:lnTo>
                  <a:pt x="4155793" y="3735740"/>
                </a:lnTo>
                <a:lnTo>
                  <a:pt x="4159286" y="3685029"/>
                </a:lnTo>
                <a:lnTo>
                  <a:pt x="4162152" y="3634147"/>
                </a:lnTo>
                <a:lnTo>
                  <a:pt x="4164387" y="3583100"/>
                </a:lnTo>
                <a:lnTo>
                  <a:pt x="4165989" y="3531890"/>
                </a:lnTo>
                <a:lnTo>
                  <a:pt x="4166953" y="3480522"/>
                </a:lnTo>
                <a:lnTo>
                  <a:pt x="4167275" y="3429000"/>
                </a:lnTo>
                <a:lnTo>
                  <a:pt x="4166953" y="3377477"/>
                </a:lnTo>
                <a:lnTo>
                  <a:pt x="4165989" y="3326109"/>
                </a:lnTo>
                <a:lnTo>
                  <a:pt x="4164387" y="3274899"/>
                </a:lnTo>
                <a:lnTo>
                  <a:pt x="4162152" y="3223852"/>
                </a:lnTo>
                <a:lnTo>
                  <a:pt x="4159286" y="3172970"/>
                </a:lnTo>
                <a:lnTo>
                  <a:pt x="4155793" y="3122259"/>
                </a:lnTo>
                <a:lnTo>
                  <a:pt x="4151678" y="3071721"/>
                </a:lnTo>
                <a:lnTo>
                  <a:pt x="4146944" y="3021360"/>
                </a:lnTo>
                <a:lnTo>
                  <a:pt x="4141596" y="2971181"/>
                </a:lnTo>
                <a:lnTo>
                  <a:pt x="4135636" y="2921187"/>
                </a:lnTo>
                <a:lnTo>
                  <a:pt x="4129068" y="2871382"/>
                </a:lnTo>
                <a:lnTo>
                  <a:pt x="4121898" y="2821770"/>
                </a:lnTo>
                <a:lnTo>
                  <a:pt x="4114127" y="2772354"/>
                </a:lnTo>
                <a:lnTo>
                  <a:pt x="4105761" y="2723138"/>
                </a:lnTo>
                <a:lnTo>
                  <a:pt x="4096802" y="2674127"/>
                </a:lnTo>
                <a:lnTo>
                  <a:pt x="4087256" y="2625324"/>
                </a:lnTo>
                <a:lnTo>
                  <a:pt x="4077124" y="2576733"/>
                </a:lnTo>
                <a:lnTo>
                  <a:pt x="4066413" y="2528357"/>
                </a:lnTo>
                <a:lnTo>
                  <a:pt x="4055124" y="2480201"/>
                </a:lnTo>
                <a:lnTo>
                  <a:pt x="4043263" y="2432268"/>
                </a:lnTo>
                <a:lnTo>
                  <a:pt x="4030832" y="2384563"/>
                </a:lnTo>
                <a:lnTo>
                  <a:pt x="4017836" y="2337088"/>
                </a:lnTo>
                <a:lnTo>
                  <a:pt x="4004278" y="2289848"/>
                </a:lnTo>
                <a:lnTo>
                  <a:pt x="3990163" y="2242846"/>
                </a:lnTo>
                <a:lnTo>
                  <a:pt x="3975494" y="2196087"/>
                </a:lnTo>
                <a:lnTo>
                  <a:pt x="3960275" y="2149574"/>
                </a:lnTo>
                <a:lnTo>
                  <a:pt x="3944509" y="2103311"/>
                </a:lnTo>
                <a:lnTo>
                  <a:pt x="3928201" y="2057302"/>
                </a:lnTo>
                <a:lnTo>
                  <a:pt x="3911355" y="2011551"/>
                </a:lnTo>
                <a:lnTo>
                  <a:pt x="3893974" y="1966061"/>
                </a:lnTo>
                <a:lnTo>
                  <a:pt x="3876061" y="1920836"/>
                </a:lnTo>
                <a:lnTo>
                  <a:pt x="3857622" y="1875881"/>
                </a:lnTo>
                <a:lnTo>
                  <a:pt x="3838659" y="1831198"/>
                </a:lnTo>
                <a:lnTo>
                  <a:pt x="3819177" y="1786793"/>
                </a:lnTo>
                <a:lnTo>
                  <a:pt x="3799178" y="1742667"/>
                </a:lnTo>
                <a:lnTo>
                  <a:pt x="3778668" y="1698826"/>
                </a:lnTo>
                <a:lnTo>
                  <a:pt x="3757650" y="1655274"/>
                </a:lnTo>
                <a:lnTo>
                  <a:pt x="3736128" y="1612013"/>
                </a:lnTo>
                <a:lnTo>
                  <a:pt x="3714105" y="1569048"/>
                </a:lnTo>
                <a:lnTo>
                  <a:pt x="3691586" y="1526383"/>
                </a:lnTo>
                <a:lnTo>
                  <a:pt x="3668574" y="1484021"/>
                </a:lnTo>
                <a:lnTo>
                  <a:pt x="3645072" y="1441967"/>
                </a:lnTo>
                <a:lnTo>
                  <a:pt x="3621086" y="1400223"/>
                </a:lnTo>
                <a:lnTo>
                  <a:pt x="3596618" y="1358795"/>
                </a:lnTo>
                <a:lnTo>
                  <a:pt x="3571673" y="1317685"/>
                </a:lnTo>
                <a:lnTo>
                  <a:pt x="3546254" y="1276898"/>
                </a:lnTo>
                <a:lnTo>
                  <a:pt x="3520365" y="1236437"/>
                </a:lnTo>
                <a:lnTo>
                  <a:pt x="3494010" y="1196307"/>
                </a:lnTo>
                <a:lnTo>
                  <a:pt x="3467192" y="1156510"/>
                </a:lnTo>
                <a:lnTo>
                  <a:pt x="3439917" y="1117051"/>
                </a:lnTo>
                <a:lnTo>
                  <a:pt x="3412186" y="1077934"/>
                </a:lnTo>
                <a:lnTo>
                  <a:pt x="3384005" y="1039162"/>
                </a:lnTo>
                <a:lnTo>
                  <a:pt x="3355377" y="1000740"/>
                </a:lnTo>
                <a:lnTo>
                  <a:pt x="3326305" y="962671"/>
                </a:lnTo>
                <a:lnTo>
                  <a:pt x="3296795" y="924958"/>
                </a:lnTo>
                <a:lnTo>
                  <a:pt x="3266848" y="887607"/>
                </a:lnTo>
                <a:lnTo>
                  <a:pt x="3236470" y="850620"/>
                </a:lnTo>
                <a:lnTo>
                  <a:pt x="3205664" y="814001"/>
                </a:lnTo>
                <a:lnTo>
                  <a:pt x="3174434" y="777754"/>
                </a:lnTo>
                <a:lnTo>
                  <a:pt x="3142784" y="741884"/>
                </a:lnTo>
                <a:lnTo>
                  <a:pt x="3110717" y="706393"/>
                </a:lnTo>
                <a:lnTo>
                  <a:pt x="3078237" y="671286"/>
                </a:lnTo>
                <a:lnTo>
                  <a:pt x="3045349" y="636566"/>
                </a:lnTo>
                <a:lnTo>
                  <a:pt x="3012056" y="602238"/>
                </a:lnTo>
                <a:lnTo>
                  <a:pt x="2978361" y="568305"/>
                </a:lnTo>
                <a:lnTo>
                  <a:pt x="2944269" y="534770"/>
                </a:lnTo>
                <a:lnTo>
                  <a:pt x="2909784" y="501639"/>
                </a:lnTo>
                <a:lnTo>
                  <a:pt x="2874909" y="468914"/>
                </a:lnTo>
                <a:lnTo>
                  <a:pt x="2839648" y="436599"/>
                </a:lnTo>
                <a:lnTo>
                  <a:pt x="2804004" y="404698"/>
                </a:lnTo>
                <a:lnTo>
                  <a:pt x="2767983" y="373216"/>
                </a:lnTo>
                <a:lnTo>
                  <a:pt x="2731587" y="342155"/>
                </a:lnTo>
                <a:lnTo>
                  <a:pt x="2694820" y="311520"/>
                </a:lnTo>
                <a:lnTo>
                  <a:pt x="2657687" y="281314"/>
                </a:lnTo>
                <a:lnTo>
                  <a:pt x="2620190" y="251542"/>
                </a:lnTo>
                <a:lnTo>
                  <a:pt x="2582335" y="222206"/>
                </a:lnTo>
                <a:lnTo>
                  <a:pt x="2544124" y="193312"/>
                </a:lnTo>
                <a:lnTo>
                  <a:pt x="2505561" y="164862"/>
                </a:lnTo>
                <a:lnTo>
                  <a:pt x="2466650" y="136861"/>
                </a:lnTo>
                <a:lnTo>
                  <a:pt x="2427396" y="109312"/>
                </a:lnTo>
                <a:lnTo>
                  <a:pt x="2387802" y="82219"/>
                </a:lnTo>
                <a:lnTo>
                  <a:pt x="225954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573" y="2363724"/>
            <a:ext cx="2858770" cy="190309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625"/>
              </a:spcBef>
            </a:pPr>
            <a:r>
              <a:rPr sz="4400" spc="-240" dirty="0">
                <a:latin typeface="Trebuchet MS"/>
                <a:cs typeface="Trebuchet MS"/>
              </a:rPr>
              <a:t>Role </a:t>
            </a:r>
            <a:r>
              <a:rPr sz="4400" spc="-160" dirty="0">
                <a:latin typeface="Trebuchet MS"/>
                <a:cs typeface="Trebuchet MS"/>
              </a:rPr>
              <a:t>you </a:t>
            </a:r>
            <a:r>
              <a:rPr sz="4400" spc="-245" dirty="0">
                <a:latin typeface="Trebuchet MS"/>
                <a:cs typeface="Trebuchet MS"/>
              </a:rPr>
              <a:t>are  interest</a:t>
            </a:r>
            <a:r>
              <a:rPr sz="4400" spc="-390" dirty="0">
                <a:latin typeface="Trebuchet MS"/>
                <a:cs typeface="Trebuchet MS"/>
              </a:rPr>
              <a:t> </a:t>
            </a:r>
            <a:r>
              <a:rPr sz="4400" spc="-229" dirty="0">
                <a:latin typeface="Trebuchet MS"/>
                <a:cs typeface="Trebuchet MS"/>
              </a:rPr>
              <a:t>with  </a:t>
            </a:r>
            <a:r>
              <a:rPr sz="4400" spc="-204" dirty="0">
                <a:latin typeface="Trebuchet MS"/>
                <a:cs typeface="Trebuchet MS"/>
              </a:rPr>
              <a:t>company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28619" y="4593145"/>
            <a:ext cx="2162810" cy="2009775"/>
          </a:xfrm>
          <a:custGeom>
            <a:avLst/>
            <a:gdLst/>
            <a:ahLst/>
            <a:cxnLst/>
            <a:rect l="l" t="t" r="r" b="b"/>
            <a:pathLst>
              <a:path w="2162809" h="2009775">
                <a:moveTo>
                  <a:pt x="114597" y="1881614"/>
                </a:moveTo>
                <a:lnTo>
                  <a:pt x="62699" y="1882270"/>
                </a:lnTo>
                <a:lnTo>
                  <a:pt x="18029" y="1901436"/>
                </a:lnTo>
                <a:lnTo>
                  <a:pt x="0" y="1946569"/>
                </a:lnTo>
                <a:lnTo>
                  <a:pt x="5303" y="1971221"/>
                </a:lnTo>
                <a:lnTo>
                  <a:pt x="19167" y="1991232"/>
                </a:lnTo>
                <a:lnTo>
                  <a:pt x="39522" y="2004584"/>
                </a:lnTo>
                <a:lnTo>
                  <a:pt x="64300" y="2009260"/>
                </a:lnTo>
                <a:lnTo>
                  <a:pt x="117805" y="2008583"/>
                </a:lnTo>
                <a:lnTo>
                  <a:pt x="171780" y="2006532"/>
                </a:lnTo>
                <a:lnTo>
                  <a:pt x="225412" y="2003134"/>
                </a:lnTo>
                <a:lnTo>
                  <a:pt x="278663" y="1998404"/>
                </a:lnTo>
                <a:lnTo>
                  <a:pt x="331546" y="1992360"/>
                </a:lnTo>
                <a:lnTo>
                  <a:pt x="384022" y="1985017"/>
                </a:lnTo>
                <a:lnTo>
                  <a:pt x="436079" y="1976391"/>
                </a:lnTo>
                <a:lnTo>
                  <a:pt x="477601" y="1963356"/>
                </a:lnTo>
                <a:lnTo>
                  <a:pt x="504431" y="1923808"/>
                </a:lnTo>
                <a:lnTo>
                  <a:pt x="504685" y="1898594"/>
                </a:lnTo>
                <a:lnTo>
                  <a:pt x="497745" y="1881644"/>
                </a:lnTo>
                <a:lnTo>
                  <a:pt x="113792" y="1881644"/>
                </a:lnTo>
                <a:lnTo>
                  <a:pt x="114597" y="1881614"/>
                </a:lnTo>
                <a:close/>
              </a:path>
              <a:path w="2162809" h="2009775">
                <a:moveTo>
                  <a:pt x="497728" y="1881604"/>
                </a:moveTo>
                <a:lnTo>
                  <a:pt x="115392" y="1881604"/>
                </a:lnTo>
                <a:lnTo>
                  <a:pt x="113792" y="1881644"/>
                </a:lnTo>
                <a:lnTo>
                  <a:pt x="497745" y="1881644"/>
                </a:lnTo>
                <a:close/>
              </a:path>
              <a:path w="2162809" h="2009775">
                <a:moveTo>
                  <a:pt x="165311" y="1879687"/>
                </a:moveTo>
                <a:lnTo>
                  <a:pt x="114597" y="1881614"/>
                </a:lnTo>
                <a:lnTo>
                  <a:pt x="115392" y="1881604"/>
                </a:lnTo>
                <a:lnTo>
                  <a:pt x="497728" y="1881604"/>
                </a:lnTo>
                <a:lnTo>
                  <a:pt x="496963" y="1879735"/>
                </a:lnTo>
                <a:lnTo>
                  <a:pt x="164553" y="1879735"/>
                </a:lnTo>
                <a:lnTo>
                  <a:pt x="165311" y="1879687"/>
                </a:lnTo>
                <a:close/>
              </a:path>
              <a:path w="2162809" h="2009775">
                <a:moveTo>
                  <a:pt x="496931" y="1879655"/>
                </a:moveTo>
                <a:lnTo>
                  <a:pt x="166154" y="1879655"/>
                </a:lnTo>
                <a:lnTo>
                  <a:pt x="164553" y="1879735"/>
                </a:lnTo>
                <a:lnTo>
                  <a:pt x="496963" y="1879735"/>
                </a:lnTo>
                <a:close/>
              </a:path>
              <a:path w="2162809" h="2009775">
                <a:moveTo>
                  <a:pt x="215730" y="1876493"/>
                </a:moveTo>
                <a:lnTo>
                  <a:pt x="165311" y="1879687"/>
                </a:lnTo>
                <a:lnTo>
                  <a:pt x="166154" y="1879655"/>
                </a:lnTo>
                <a:lnTo>
                  <a:pt x="496931" y="1879655"/>
                </a:lnTo>
                <a:lnTo>
                  <a:pt x="495663" y="1876560"/>
                </a:lnTo>
                <a:lnTo>
                  <a:pt x="214972" y="1876560"/>
                </a:lnTo>
                <a:lnTo>
                  <a:pt x="215730" y="1876493"/>
                </a:lnTo>
                <a:close/>
              </a:path>
              <a:path w="2162809" h="2009775">
                <a:moveTo>
                  <a:pt x="495614" y="1876440"/>
                </a:moveTo>
                <a:lnTo>
                  <a:pt x="216573" y="1876440"/>
                </a:lnTo>
                <a:lnTo>
                  <a:pt x="214972" y="1876560"/>
                </a:lnTo>
                <a:lnTo>
                  <a:pt x="495663" y="1876560"/>
                </a:lnTo>
                <a:close/>
              </a:path>
              <a:path w="2162809" h="2009775">
                <a:moveTo>
                  <a:pt x="265838" y="1872044"/>
                </a:moveTo>
                <a:lnTo>
                  <a:pt x="215730" y="1876493"/>
                </a:lnTo>
                <a:lnTo>
                  <a:pt x="216573" y="1876440"/>
                </a:lnTo>
                <a:lnTo>
                  <a:pt x="495614" y="1876440"/>
                </a:lnTo>
                <a:lnTo>
                  <a:pt x="495130" y="1875257"/>
                </a:lnTo>
                <a:lnTo>
                  <a:pt x="492026" y="1872136"/>
                </a:lnTo>
                <a:lnTo>
                  <a:pt x="265036" y="1872136"/>
                </a:lnTo>
                <a:lnTo>
                  <a:pt x="265838" y="1872044"/>
                </a:lnTo>
                <a:close/>
              </a:path>
              <a:path w="2162809" h="2009775">
                <a:moveTo>
                  <a:pt x="491864" y="1871973"/>
                </a:moveTo>
                <a:lnTo>
                  <a:pt x="266636" y="1871973"/>
                </a:lnTo>
                <a:lnTo>
                  <a:pt x="265036" y="1872136"/>
                </a:lnTo>
                <a:lnTo>
                  <a:pt x="492026" y="1872136"/>
                </a:lnTo>
                <a:lnTo>
                  <a:pt x="491864" y="1871973"/>
                </a:lnTo>
                <a:close/>
              </a:path>
              <a:path w="2162809" h="2009775">
                <a:moveTo>
                  <a:pt x="315542" y="1866362"/>
                </a:moveTo>
                <a:lnTo>
                  <a:pt x="265838" y="1872044"/>
                </a:lnTo>
                <a:lnTo>
                  <a:pt x="266636" y="1871973"/>
                </a:lnTo>
                <a:lnTo>
                  <a:pt x="491864" y="1871973"/>
                </a:lnTo>
                <a:lnTo>
                  <a:pt x="486396" y="1866474"/>
                </a:lnTo>
                <a:lnTo>
                  <a:pt x="314744" y="1866474"/>
                </a:lnTo>
                <a:lnTo>
                  <a:pt x="315542" y="1866362"/>
                </a:lnTo>
                <a:close/>
              </a:path>
              <a:path w="2162809" h="2009775">
                <a:moveTo>
                  <a:pt x="486195" y="1866272"/>
                </a:moveTo>
                <a:lnTo>
                  <a:pt x="316331" y="1866272"/>
                </a:lnTo>
                <a:lnTo>
                  <a:pt x="314744" y="1866474"/>
                </a:lnTo>
                <a:lnTo>
                  <a:pt x="486396" y="1866474"/>
                </a:lnTo>
                <a:lnTo>
                  <a:pt x="486195" y="1866272"/>
                </a:lnTo>
                <a:close/>
              </a:path>
              <a:path w="2162809" h="2009775">
                <a:moveTo>
                  <a:pt x="364871" y="1859460"/>
                </a:moveTo>
                <a:lnTo>
                  <a:pt x="315542" y="1866362"/>
                </a:lnTo>
                <a:lnTo>
                  <a:pt x="316331" y="1866272"/>
                </a:lnTo>
                <a:lnTo>
                  <a:pt x="486195" y="1866272"/>
                </a:lnTo>
                <a:lnTo>
                  <a:pt x="479555" y="1859594"/>
                </a:lnTo>
                <a:lnTo>
                  <a:pt x="364058" y="1859594"/>
                </a:lnTo>
                <a:lnTo>
                  <a:pt x="364871" y="1859460"/>
                </a:lnTo>
                <a:close/>
              </a:path>
              <a:path w="2162809" h="2009775">
                <a:moveTo>
                  <a:pt x="479315" y="1859353"/>
                </a:moveTo>
                <a:lnTo>
                  <a:pt x="365633" y="1859353"/>
                </a:lnTo>
                <a:lnTo>
                  <a:pt x="364058" y="1859594"/>
                </a:lnTo>
                <a:lnTo>
                  <a:pt x="479555" y="1859594"/>
                </a:lnTo>
                <a:lnTo>
                  <a:pt x="479315" y="1859353"/>
                </a:lnTo>
                <a:close/>
              </a:path>
              <a:path w="2162809" h="2009775">
                <a:moveTo>
                  <a:pt x="462137" y="1851230"/>
                </a:moveTo>
                <a:lnTo>
                  <a:pt x="414540" y="1851230"/>
                </a:lnTo>
                <a:lnTo>
                  <a:pt x="412965" y="1851511"/>
                </a:lnTo>
                <a:lnTo>
                  <a:pt x="364871" y="1859460"/>
                </a:lnTo>
                <a:lnTo>
                  <a:pt x="365633" y="1859353"/>
                </a:lnTo>
                <a:lnTo>
                  <a:pt x="479315" y="1859353"/>
                </a:lnTo>
                <a:lnTo>
                  <a:pt x="477964" y="1857994"/>
                </a:lnTo>
                <a:lnTo>
                  <a:pt x="462137" y="1851230"/>
                </a:lnTo>
                <a:close/>
              </a:path>
              <a:path w="2162809" h="2009775">
                <a:moveTo>
                  <a:pt x="413727" y="1851365"/>
                </a:moveTo>
                <a:lnTo>
                  <a:pt x="412846" y="1851511"/>
                </a:lnTo>
                <a:lnTo>
                  <a:pt x="413727" y="1851365"/>
                </a:lnTo>
                <a:close/>
              </a:path>
              <a:path w="2162809" h="2009775">
                <a:moveTo>
                  <a:pt x="430364" y="1848177"/>
                </a:moveTo>
                <a:lnTo>
                  <a:pt x="413727" y="1851365"/>
                </a:lnTo>
                <a:lnTo>
                  <a:pt x="414540" y="1851230"/>
                </a:lnTo>
                <a:lnTo>
                  <a:pt x="462137" y="1851230"/>
                </a:lnTo>
                <a:lnTo>
                  <a:pt x="455579" y="1848427"/>
                </a:lnTo>
                <a:lnTo>
                  <a:pt x="430364" y="1848177"/>
                </a:lnTo>
                <a:close/>
              </a:path>
              <a:path w="2162809" h="2009775">
                <a:moveTo>
                  <a:pt x="921156" y="1687177"/>
                </a:moveTo>
                <a:lnTo>
                  <a:pt x="898410" y="1697461"/>
                </a:lnTo>
                <a:lnTo>
                  <a:pt x="877945" y="1712190"/>
                </a:lnTo>
                <a:lnTo>
                  <a:pt x="865158" y="1732905"/>
                </a:lnTo>
                <a:lnTo>
                  <a:pt x="861073" y="1756903"/>
                </a:lnTo>
                <a:lnTo>
                  <a:pt x="866711" y="1781481"/>
                </a:lnTo>
                <a:lnTo>
                  <a:pt x="881443" y="1801948"/>
                </a:lnTo>
                <a:lnTo>
                  <a:pt x="902160" y="1814734"/>
                </a:lnTo>
                <a:lnTo>
                  <a:pt x="926158" y="1818819"/>
                </a:lnTo>
                <a:lnTo>
                  <a:pt x="950734" y="1813184"/>
                </a:lnTo>
                <a:lnTo>
                  <a:pt x="976236" y="1801655"/>
                </a:lnTo>
                <a:lnTo>
                  <a:pt x="1067015" y="1755157"/>
                </a:lnTo>
                <a:lnTo>
                  <a:pt x="1155179" y="1704464"/>
                </a:lnTo>
                <a:lnTo>
                  <a:pt x="1180999" y="1687912"/>
                </a:lnTo>
                <a:lnTo>
                  <a:pt x="919721" y="1687912"/>
                </a:lnTo>
                <a:lnTo>
                  <a:pt x="921156" y="1687177"/>
                </a:lnTo>
                <a:close/>
              </a:path>
              <a:path w="2162809" h="2009775">
                <a:moveTo>
                  <a:pt x="922502" y="1686568"/>
                </a:moveTo>
                <a:lnTo>
                  <a:pt x="921156" y="1687177"/>
                </a:lnTo>
                <a:lnTo>
                  <a:pt x="919721" y="1687912"/>
                </a:lnTo>
                <a:lnTo>
                  <a:pt x="922502" y="1686568"/>
                </a:lnTo>
                <a:close/>
              </a:path>
              <a:path w="2162809" h="2009775">
                <a:moveTo>
                  <a:pt x="1183095" y="1686568"/>
                </a:moveTo>
                <a:lnTo>
                  <a:pt x="922502" y="1686568"/>
                </a:lnTo>
                <a:lnTo>
                  <a:pt x="919721" y="1687912"/>
                </a:lnTo>
                <a:lnTo>
                  <a:pt x="1180999" y="1687912"/>
                </a:lnTo>
                <a:lnTo>
                  <a:pt x="1183095" y="1686568"/>
                </a:lnTo>
                <a:close/>
              </a:path>
              <a:path w="2162809" h="2009775">
                <a:moveTo>
                  <a:pt x="1006388" y="1643525"/>
                </a:moveTo>
                <a:lnTo>
                  <a:pt x="921156" y="1687177"/>
                </a:lnTo>
                <a:lnTo>
                  <a:pt x="922502" y="1686568"/>
                </a:lnTo>
                <a:lnTo>
                  <a:pt x="1183095" y="1686568"/>
                </a:lnTo>
                <a:lnTo>
                  <a:pt x="1240599" y="1649707"/>
                </a:lnTo>
                <a:lnTo>
                  <a:pt x="1248213" y="1644293"/>
                </a:lnTo>
                <a:lnTo>
                  <a:pt x="1005052" y="1644293"/>
                </a:lnTo>
                <a:lnTo>
                  <a:pt x="1006388" y="1643525"/>
                </a:lnTo>
                <a:close/>
              </a:path>
              <a:path w="2162809" h="2009775">
                <a:moveTo>
                  <a:pt x="1007757" y="1642823"/>
                </a:moveTo>
                <a:lnTo>
                  <a:pt x="1006388" y="1643525"/>
                </a:lnTo>
                <a:lnTo>
                  <a:pt x="1005052" y="1644293"/>
                </a:lnTo>
                <a:lnTo>
                  <a:pt x="1007757" y="1642823"/>
                </a:lnTo>
                <a:close/>
              </a:path>
              <a:path w="2162809" h="2009775">
                <a:moveTo>
                  <a:pt x="1250279" y="1642823"/>
                </a:moveTo>
                <a:lnTo>
                  <a:pt x="1007757" y="1642823"/>
                </a:lnTo>
                <a:lnTo>
                  <a:pt x="1005052" y="1644293"/>
                </a:lnTo>
                <a:lnTo>
                  <a:pt x="1248213" y="1644293"/>
                </a:lnTo>
                <a:lnTo>
                  <a:pt x="1250279" y="1642823"/>
                </a:lnTo>
                <a:close/>
              </a:path>
              <a:path w="2162809" h="2009775">
                <a:moveTo>
                  <a:pt x="1089249" y="1595878"/>
                </a:moveTo>
                <a:lnTo>
                  <a:pt x="1006388" y="1643525"/>
                </a:lnTo>
                <a:lnTo>
                  <a:pt x="1007757" y="1642823"/>
                </a:lnTo>
                <a:lnTo>
                  <a:pt x="1250279" y="1642823"/>
                </a:lnTo>
                <a:lnTo>
                  <a:pt x="1289621" y="1614849"/>
                </a:lnTo>
                <a:lnTo>
                  <a:pt x="1306621" y="1596722"/>
                </a:lnTo>
                <a:lnTo>
                  <a:pt x="1087932" y="1596722"/>
                </a:lnTo>
                <a:lnTo>
                  <a:pt x="1089249" y="1595878"/>
                </a:lnTo>
                <a:close/>
              </a:path>
              <a:path w="2162809" h="2009775">
                <a:moveTo>
                  <a:pt x="1090549" y="1595131"/>
                </a:moveTo>
                <a:lnTo>
                  <a:pt x="1089249" y="1595878"/>
                </a:lnTo>
                <a:lnTo>
                  <a:pt x="1087932" y="1596722"/>
                </a:lnTo>
                <a:lnTo>
                  <a:pt x="1090549" y="1595131"/>
                </a:lnTo>
                <a:close/>
              </a:path>
              <a:path w="2162809" h="2009775">
                <a:moveTo>
                  <a:pt x="1307368" y="1595131"/>
                </a:moveTo>
                <a:lnTo>
                  <a:pt x="1090549" y="1595131"/>
                </a:lnTo>
                <a:lnTo>
                  <a:pt x="1087932" y="1596722"/>
                </a:lnTo>
                <a:lnTo>
                  <a:pt x="1306621" y="1596722"/>
                </a:lnTo>
                <a:lnTo>
                  <a:pt x="1306869" y="1596458"/>
                </a:lnTo>
                <a:lnTo>
                  <a:pt x="1307368" y="1595131"/>
                </a:lnTo>
                <a:close/>
              </a:path>
              <a:path w="2162809" h="2009775">
                <a:moveTo>
                  <a:pt x="1169501" y="1544431"/>
                </a:moveTo>
                <a:lnTo>
                  <a:pt x="1089249" y="1595878"/>
                </a:lnTo>
                <a:lnTo>
                  <a:pt x="1090549" y="1595131"/>
                </a:lnTo>
                <a:lnTo>
                  <a:pt x="1307368" y="1595131"/>
                </a:lnTo>
                <a:lnTo>
                  <a:pt x="1315431" y="1573670"/>
                </a:lnTo>
                <a:lnTo>
                  <a:pt x="1314824" y="1549335"/>
                </a:lnTo>
                <a:lnTo>
                  <a:pt x="1313038" y="1545323"/>
                </a:lnTo>
                <a:lnTo>
                  <a:pt x="1168247" y="1545323"/>
                </a:lnTo>
                <a:lnTo>
                  <a:pt x="1169501" y="1544431"/>
                </a:lnTo>
                <a:close/>
              </a:path>
              <a:path w="2162809" h="2009775">
                <a:moveTo>
                  <a:pt x="1170774" y="1543615"/>
                </a:moveTo>
                <a:lnTo>
                  <a:pt x="1169501" y="1544431"/>
                </a:lnTo>
                <a:lnTo>
                  <a:pt x="1168247" y="1545323"/>
                </a:lnTo>
                <a:lnTo>
                  <a:pt x="1170774" y="1543615"/>
                </a:lnTo>
                <a:close/>
              </a:path>
              <a:path w="2162809" h="2009775">
                <a:moveTo>
                  <a:pt x="1312278" y="1543615"/>
                </a:moveTo>
                <a:lnTo>
                  <a:pt x="1170774" y="1543615"/>
                </a:lnTo>
                <a:lnTo>
                  <a:pt x="1168247" y="1545323"/>
                </a:lnTo>
                <a:lnTo>
                  <a:pt x="1313038" y="1545323"/>
                </a:lnTo>
                <a:lnTo>
                  <a:pt x="1312278" y="1543615"/>
                </a:lnTo>
                <a:close/>
              </a:path>
              <a:path w="2162809" h="2009775">
                <a:moveTo>
                  <a:pt x="1263386" y="1500485"/>
                </a:moveTo>
                <a:lnTo>
                  <a:pt x="1239050" y="1501092"/>
                </a:lnTo>
                <a:lnTo>
                  <a:pt x="1216012" y="1511350"/>
                </a:lnTo>
                <a:lnTo>
                  <a:pt x="1169501" y="1544431"/>
                </a:lnTo>
                <a:lnTo>
                  <a:pt x="1170774" y="1543615"/>
                </a:lnTo>
                <a:lnTo>
                  <a:pt x="1312278" y="1543615"/>
                </a:lnTo>
                <a:lnTo>
                  <a:pt x="1304569" y="1526299"/>
                </a:lnTo>
                <a:lnTo>
                  <a:pt x="1286174" y="1509048"/>
                </a:lnTo>
                <a:lnTo>
                  <a:pt x="1263386" y="1500485"/>
                </a:lnTo>
                <a:close/>
              </a:path>
              <a:path w="2162809" h="2009775">
                <a:moveTo>
                  <a:pt x="1752233" y="1161195"/>
                </a:moveTo>
                <a:lnTo>
                  <a:pt x="1590992" y="1161195"/>
                </a:lnTo>
                <a:lnTo>
                  <a:pt x="1589062" y="1163534"/>
                </a:lnTo>
                <a:lnTo>
                  <a:pt x="1576806" y="1177569"/>
                </a:lnTo>
                <a:lnTo>
                  <a:pt x="1564394" y="1199518"/>
                </a:lnTo>
                <a:lnTo>
                  <a:pt x="1561464" y="1223685"/>
                </a:lnTo>
                <a:lnTo>
                  <a:pt x="1567812" y="1247186"/>
                </a:lnTo>
                <a:lnTo>
                  <a:pt x="1583232" y="1267141"/>
                </a:lnTo>
                <a:lnTo>
                  <a:pt x="1605181" y="1279552"/>
                </a:lnTo>
                <a:lnTo>
                  <a:pt x="1629348" y="1282482"/>
                </a:lnTo>
                <a:lnTo>
                  <a:pt x="1652850" y="1276135"/>
                </a:lnTo>
                <a:lnTo>
                  <a:pt x="1672805" y="1260720"/>
                </a:lnTo>
                <a:lnTo>
                  <a:pt x="1687982" y="1243199"/>
                </a:lnTo>
                <a:lnTo>
                  <a:pt x="1750570" y="1163534"/>
                </a:lnTo>
                <a:lnTo>
                  <a:pt x="1752233" y="1161195"/>
                </a:lnTo>
                <a:close/>
              </a:path>
              <a:path w="2162809" h="2009775">
                <a:moveTo>
                  <a:pt x="1590000" y="1162339"/>
                </a:moveTo>
                <a:lnTo>
                  <a:pt x="1588965" y="1163534"/>
                </a:lnTo>
                <a:lnTo>
                  <a:pt x="1590000" y="1162339"/>
                </a:lnTo>
                <a:close/>
              </a:path>
              <a:path w="2162809" h="2009775">
                <a:moveTo>
                  <a:pt x="1590992" y="1161195"/>
                </a:moveTo>
                <a:lnTo>
                  <a:pt x="1590000" y="1162339"/>
                </a:lnTo>
                <a:lnTo>
                  <a:pt x="1589062" y="1163534"/>
                </a:lnTo>
                <a:lnTo>
                  <a:pt x="1590992" y="1161195"/>
                </a:lnTo>
                <a:close/>
              </a:path>
              <a:path w="2162809" h="2009775">
                <a:moveTo>
                  <a:pt x="1805415" y="1086404"/>
                </a:moveTo>
                <a:lnTo>
                  <a:pt x="1649666" y="1086404"/>
                </a:lnTo>
                <a:lnTo>
                  <a:pt x="1647850" y="1088840"/>
                </a:lnTo>
                <a:lnTo>
                  <a:pt x="1590000" y="1162339"/>
                </a:lnTo>
                <a:lnTo>
                  <a:pt x="1590992" y="1161195"/>
                </a:lnTo>
                <a:lnTo>
                  <a:pt x="1752233" y="1161195"/>
                </a:lnTo>
                <a:lnTo>
                  <a:pt x="1805415" y="1086404"/>
                </a:lnTo>
                <a:close/>
              </a:path>
              <a:path w="2162809" h="2009775">
                <a:moveTo>
                  <a:pt x="1648782" y="1087529"/>
                </a:moveTo>
                <a:lnTo>
                  <a:pt x="1647752" y="1088840"/>
                </a:lnTo>
                <a:lnTo>
                  <a:pt x="1648782" y="1087529"/>
                </a:lnTo>
                <a:close/>
              </a:path>
              <a:path w="2162809" h="2009775">
                <a:moveTo>
                  <a:pt x="1649666" y="1086404"/>
                </a:moveTo>
                <a:lnTo>
                  <a:pt x="1648782" y="1087529"/>
                </a:lnTo>
                <a:lnTo>
                  <a:pt x="1647850" y="1088840"/>
                </a:lnTo>
                <a:lnTo>
                  <a:pt x="1649666" y="1086404"/>
                </a:lnTo>
                <a:close/>
              </a:path>
              <a:path w="2162809" h="2009775">
                <a:moveTo>
                  <a:pt x="1855543" y="1008792"/>
                </a:moveTo>
                <a:lnTo>
                  <a:pt x="1704771" y="1008792"/>
                </a:lnTo>
                <a:lnTo>
                  <a:pt x="1703057" y="1011321"/>
                </a:lnTo>
                <a:lnTo>
                  <a:pt x="1648782" y="1087529"/>
                </a:lnTo>
                <a:lnTo>
                  <a:pt x="1649666" y="1086404"/>
                </a:lnTo>
                <a:lnTo>
                  <a:pt x="1805415" y="1086404"/>
                </a:lnTo>
                <a:lnTo>
                  <a:pt x="1809153" y="1081148"/>
                </a:lnTo>
                <a:lnTo>
                  <a:pt x="1855543" y="1008792"/>
                </a:lnTo>
                <a:close/>
              </a:path>
              <a:path w="2162809" h="2009775">
                <a:moveTo>
                  <a:pt x="1703823" y="1010126"/>
                </a:moveTo>
                <a:lnTo>
                  <a:pt x="1702973" y="1011321"/>
                </a:lnTo>
                <a:lnTo>
                  <a:pt x="1703823" y="1010126"/>
                </a:lnTo>
                <a:close/>
              </a:path>
              <a:path w="2162809" h="2009775">
                <a:moveTo>
                  <a:pt x="1704771" y="1008792"/>
                </a:moveTo>
                <a:lnTo>
                  <a:pt x="1703823" y="1010126"/>
                </a:lnTo>
                <a:lnTo>
                  <a:pt x="1703057" y="1011321"/>
                </a:lnTo>
                <a:lnTo>
                  <a:pt x="1704771" y="1008792"/>
                </a:lnTo>
                <a:close/>
              </a:path>
              <a:path w="2162809" h="2009775">
                <a:moveTo>
                  <a:pt x="1900197" y="928484"/>
                </a:moveTo>
                <a:lnTo>
                  <a:pt x="1756168" y="928484"/>
                </a:lnTo>
                <a:lnTo>
                  <a:pt x="1754581" y="931100"/>
                </a:lnTo>
                <a:lnTo>
                  <a:pt x="1703823" y="1010126"/>
                </a:lnTo>
                <a:lnTo>
                  <a:pt x="1704771" y="1008792"/>
                </a:lnTo>
                <a:lnTo>
                  <a:pt x="1855543" y="1008792"/>
                </a:lnTo>
                <a:lnTo>
                  <a:pt x="1863915" y="995734"/>
                </a:lnTo>
                <a:lnTo>
                  <a:pt x="1896884" y="938390"/>
                </a:lnTo>
                <a:lnTo>
                  <a:pt x="1900197" y="928484"/>
                </a:lnTo>
                <a:close/>
              </a:path>
              <a:path w="2162809" h="2009775">
                <a:moveTo>
                  <a:pt x="1755361" y="929743"/>
                </a:moveTo>
                <a:lnTo>
                  <a:pt x="1754491" y="931100"/>
                </a:lnTo>
                <a:lnTo>
                  <a:pt x="1755361" y="929743"/>
                </a:lnTo>
                <a:close/>
              </a:path>
              <a:path w="2162809" h="2009775">
                <a:moveTo>
                  <a:pt x="1756168" y="928484"/>
                </a:moveTo>
                <a:lnTo>
                  <a:pt x="1755361" y="929743"/>
                </a:lnTo>
                <a:lnTo>
                  <a:pt x="1754581" y="931100"/>
                </a:lnTo>
                <a:lnTo>
                  <a:pt x="1756168" y="928484"/>
                </a:lnTo>
                <a:close/>
              </a:path>
              <a:path w="2162809" h="2009775">
                <a:moveTo>
                  <a:pt x="1849574" y="843694"/>
                </a:moveTo>
                <a:lnTo>
                  <a:pt x="1825291" y="845429"/>
                </a:lnTo>
                <a:lnTo>
                  <a:pt x="1803432" y="856141"/>
                </a:lnTo>
                <a:lnTo>
                  <a:pt x="1786788" y="875080"/>
                </a:lnTo>
                <a:lnTo>
                  <a:pt x="1755361" y="929743"/>
                </a:lnTo>
                <a:lnTo>
                  <a:pt x="1756168" y="928484"/>
                </a:lnTo>
                <a:lnTo>
                  <a:pt x="1900197" y="928484"/>
                </a:lnTo>
                <a:lnTo>
                  <a:pt x="1904882" y="914473"/>
                </a:lnTo>
                <a:lnTo>
                  <a:pt x="1903147" y="890190"/>
                </a:lnTo>
                <a:lnTo>
                  <a:pt x="1892432" y="868331"/>
                </a:lnTo>
                <a:lnTo>
                  <a:pt x="1873491" y="851687"/>
                </a:lnTo>
                <a:lnTo>
                  <a:pt x="1849574" y="843694"/>
                </a:lnTo>
                <a:close/>
              </a:path>
              <a:path w="2162809" h="2009775">
                <a:moveTo>
                  <a:pt x="2110346" y="397725"/>
                </a:moveTo>
                <a:lnTo>
                  <a:pt x="1979637" y="397725"/>
                </a:lnTo>
                <a:lnTo>
                  <a:pt x="1979244" y="399249"/>
                </a:lnTo>
                <a:lnTo>
                  <a:pt x="1973186" y="421589"/>
                </a:lnTo>
                <a:lnTo>
                  <a:pt x="1971543" y="446748"/>
                </a:lnTo>
                <a:lnTo>
                  <a:pt x="1979407" y="469785"/>
                </a:lnTo>
                <a:lnTo>
                  <a:pt x="1995337" y="488193"/>
                </a:lnTo>
                <a:lnTo>
                  <a:pt x="2017890" y="499465"/>
                </a:lnTo>
                <a:lnTo>
                  <a:pt x="2043054" y="501102"/>
                </a:lnTo>
                <a:lnTo>
                  <a:pt x="2066093" y="493237"/>
                </a:lnTo>
                <a:lnTo>
                  <a:pt x="2084502" y="477307"/>
                </a:lnTo>
                <a:lnTo>
                  <a:pt x="2095779" y="454748"/>
                </a:lnTo>
                <a:lnTo>
                  <a:pt x="2102434" y="430123"/>
                </a:lnTo>
                <a:lnTo>
                  <a:pt x="2110346" y="397725"/>
                </a:lnTo>
                <a:close/>
              </a:path>
              <a:path w="2162809" h="2009775">
                <a:moveTo>
                  <a:pt x="1979414" y="398551"/>
                </a:moveTo>
                <a:lnTo>
                  <a:pt x="1979225" y="399249"/>
                </a:lnTo>
                <a:lnTo>
                  <a:pt x="1979414" y="398551"/>
                </a:lnTo>
                <a:close/>
              </a:path>
              <a:path w="2162809" h="2009775">
                <a:moveTo>
                  <a:pt x="2121202" y="350088"/>
                </a:moveTo>
                <a:lnTo>
                  <a:pt x="1991245" y="350088"/>
                </a:lnTo>
                <a:lnTo>
                  <a:pt x="1990890" y="351637"/>
                </a:lnTo>
                <a:lnTo>
                  <a:pt x="1979414" y="398551"/>
                </a:lnTo>
                <a:lnTo>
                  <a:pt x="1979637" y="397725"/>
                </a:lnTo>
                <a:lnTo>
                  <a:pt x="2110346" y="397725"/>
                </a:lnTo>
                <a:lnTo>
                  <a:pt x="2114816" y="379425"/>
                </a:lnTo>
                <a:lnTo>
                  <a:pt x="2121202" y="350088"/>
                </a:lnTo>
                <a:close/>
              </a:path>
              <a:path w="2162809" h="2009775">
                <a:moveTo>
                  <a:pt x="1991075" y="350785"/>
                </a:moveTo>
                <a:lnTo>
                  <a:pt x="1990867" y="351637"/>
                </a:lnTo>
                <a:lnTo>
                  <a:pt x="1991075" y="350785"/>
                </a:lnTo>
                <a:close/>
              </a:path>
              <a:path w="2162809" h="2009775">
                <a:moveTo>
                  <a:pt x="2130976" y="302018"/>
                </a:moveTo>
                <a:lnTo>
                  <a:pt x="2001685" y="302018"/>
                </a:lnTo>
                <a:lnTo>
                  <a:pt x="2001367" y="303580"/>
                </a:lnTo>
                <a:lnTo>
                  <a:pt x="1991075" y="350785"/>
                </a:lnTo>
                <a:lnTo>
                  <a:pt x="1991245" y="350088"/>
                </a:lnTo>
                <a:lnTo>
                  <a:pt x="2121202" y="350088"/>
                </a:lnTo>
                <a:lnTo>
                  <a:pt x="2125954" y="328256"/>
                </a:lnTo>
                <a:lnTo>
                  <a:pt x="2130976" y="302018"/>
                </a:lnTo>
                <a:close/>
              </a:path>
              <a:path w="2162809" h="2009775">
                <a:moveTo>
                  <a:pt x="2001532" y="302722"/>
                </a:moveTo>
                <a:lnTo>
                  <a:pt x="2001345" y="303580"/>
                </a:lnTo>
                <a:lnTo>
                  <a:pt x="2001532" y="302722"/>
                </a:lnTo>
                <a:close/>
              </a:path>
              <a:path w="2162809" h="2009775">
                <a:moveTo>
                  <a:pt x="2139669" y="253517"/>
                </a:moveTo>
                <a:lnTo>
                  <a:pt x="2010956" y="253517"/>
                </a:lnTo>
                <a:lnTo>
                  <a:pt x="2010676" y="255092"/>
                </a:lnTo>
                <a:lnTo>
                  <a:pt x="2001532" y="302722"/>
                </a:lnTo>
                <a:lnTo>
                  <a:pt x="2001685" y="302018"/>
                </a:lnTo>
                <a:lnTo>
                  <a:pt x="2130976" y="302018"/>
                </a:lnTo>
                <a:lnTo>
                  <a:pt x="2135835" y="276631"/>
                </a:lnTo>
                <a:lnTo>
                  <a:pt x="2139669" y="253517"/>
                </a:lnTo>
                <a:close/>
              </a:path>
              <a:path w="2162809" h="2009775">
                <a:moveTo>
                  <a:pt x="2010819" y="254229"/>
                </a:moveTo>
                <a:lnTo>
                  <a:pt x="2010654" y="255092"/>
                </a:lnTo>
                <a:lnTo>
                  <a:pt x="2010819" y="254229"/>
                </a:lnTo>
                <a:close/>
              </a:path>
              <a:path w="2162809" h="2009775">
                <a:moveTo>
                  <a:pt x="2147263" y="204609"/>
                </a:moveTo>
                <a:lnTo>
                  <a:pt x="2019046" y="204609"/>
                </a:lnTo>
                <a:lnTo>
                  <a:pt x="2018804" y="206184"/>
                </a:lnTo>
                <a:lnTo>
                  <a:pt x="2010819" y="254229"/>
                </a:lnTo>
                <a:lnTo>
                  <a:pt x="2010956" y="253517"/>
                </a:lnTo>
                <a:lnTo>
                  <a:pt x="2139669" y="253517"/>
                </a:lnTo>
                <a:lnTo>
                  <a:pt x="2144471" y="224574"/>
                </a:lnTo>
                <a:lnTo>
                  <a:pt x="2147263" y="204609"/>
                </a:lnTo>
                <a:close/>
              </a:path>
              <a:path w="2162809" h="2009775">
                <a:moveTo>
                  <a:pt x="2018912" y="205417"/>
                </a:moveTo>
                <a:lnTo>
                  <a:pt x="2018784" y="206184"/>
                </a:lnTo>
                <a:lnTo>
                  <a:pt x="2018912" y="205417"/>
                </a:lnTo>
                <a:close/>
              </a:path>
              <a:path w="2162809" h="2009775">
                <a:moveTo>
                  <a:pt x="2153732" y="155295"/>
                </a:moveTo>
                <a:lnTo>
                  <a:pt x="2025929" y="155295"/>
                </a:lnTo>
                <a:lnTo>
                  <a:pt x="2025726" y="156883"/>
                </a:lnTo>
                <a:lnTo>
                  <a:pt x="2018912" y="205417"/>
                </a:lnTo>
                <a:lnTo>
                  <a:pt x="2019046" y="204609"/>
                </a:lnTo>
                <a:lnTo>
                  <a:pt x="2147263" y="204609"/>
                </a:lnTo>
                <a:lnTo>
                  <a:pt x="2151811" y="172097"/>
                </a:lnTo>
                <a:lnTo>
                  <a:pt x="2153732" y="155295"/>
                </a:lnTo>
                <a:close/>
              </a:path>
              <a:path w="2162809" h="2009775">
                <a:moveTo>
                  <a:pt x="2025810" y="156146"/>
                </a:moveTo>
                <a:lnTo>
                  <a:pt x="2025707" y="156883"/>
                </a:lnTo>
                <a:lnTo>
                  <a:pt x="2025810" y="156146"/>
                </a:lnTo>
                <a:close/>
              </a:path>
              <a:path w="2162809" h="2009775">
                <a:moveTo>
                  <a:pt x="2159067" y="105587"/>
                </a:moveTo>
                <a:lnTo>
                  <a:pt x="2031580" y="105587"/>
                </a:lnTo>
                <a:lnTo>
                  <a:pt x="2031428" y="107188"/>
                </a:lnTo>
                <a:lnTo>
                  <a:pt x="2025810" y="156146"/>
                </a:lnTo>
                <a:lnTo>
                  <a:pt x="2025929" y="155295"/>
                </a:lnTo>
                <a:lnTo>
                  <a:pt x="2153732" y="155295"/>
                </a:lnTo>
                <a:lnTo>
                  <a:pt x="2157857" y="119214"/>
                </a:lnTo>
                <a:lnTo>
                  <a:pt x="2159067" y="105587"/>
                </a:lnTo>
                <a:close/>
              </a:path>
              <a:path w="2162809" h="2009775">
                <a:moveTo>
                  <a:pt x="2031533" y="105999"/>
                </a:moveTo>
                <a:lnTo>
                  <a:pt x="2031398" y="107188"/>
                </a:lnTo>
                <a:lnTo>
                  <a:pt x="2031533" y="105999"/>
                </a:lnTo>
                <a:close/>
              </a:path>
              <a:path w="2162809" h="2009775">
                <a:moveTo>
                  <a:pt x="2104694" y="0"/>
                </a:moveTo>
                <a:lnTo>
                  <a:pt x="2058319" y="14558"/>
                </a:lnTo>
                <a:lnTo>
                  <a:pt x="2035822" y="57645"/>
                </a:lnTo>
                <a:lnTo>
                  <a:pt x="2031533" y="105999"/>
                </a:lnTo>
                <a:lnTo>
                  <a:pt x="2031580" y="105587"/>
                </a:lnTo>
                <a:lnTo>
                  <a:pt x="2159067" y="105587"/>
                </a:lnTo>
                <a:lnTo>
                  <a:pt x="2162327" y="68872"/>
                </a:lnTo>
                <a:lnTo>
                  <a:pt x="2159540" y="43809"/>
                </a:lnTo>
                <a:lnTo>
                  <a:pt x="2147770" y="22501"/>
                </a:lnTo>
                <a:lnTo>
                  <a:pt x="2128869" y="7160"/>
                </a:lnTo>
                <a:lnTo>
                  <a:pt x="210469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6051" y="2859531"/>
            <a:ext cx="4926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Software </a:t>
            </a:r>
            <a:r>
              <a:rPr sz="2800" spc="-10" dirty="0">
                <a:latin typeface="Carlito"/>
                <a:cs typeface="Carlito"/>
              </a:rPr>
              <a:t>Development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Engineer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1323" y="495301"/>
            <a:ext cx="3270885" cy="164083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900"/>
              </a:spcBef>
            </a:pPr>
            <a:r>
              <a:rPr sz="5600" spc="-310" dirty="0">
                <a:solidFill>
                  <a:srgbClr val="000000"/>
                </a:solidFill>
                <a:latin typeface="Trebuchet MS"/>
                <a:cs typeface="Trebuchet MS"/>
              </a:rPr>
              <a:t>Brief</a:t>
            </a:r>
            <a:r>
              <a:rPr sz="5600" spc="-49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600" spc="-200" dirty="0">
                <a:solidFill>
                  <a:srgbClr val="000000"/>
                </a:solidFill>
                <a:latin typeface="Trebuchet MS"/>
                <a:cs typeface="Trebuchet MS"/>
              </a:rPr>
              <a:t>About  </a:t>
            </a:r>
            <a:r>
              <a:rPr sz="5600" spc="-250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endParaRPr sz="5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80405" cy="6858000"/>
            <a:chOff x="0" y="0"/>
            <a:chExt cx="578040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77990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143" y="299515"/>
              <a:ext cx="5221620" cy="6258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342888" y="2575560"/>
            <a:ext cx="4508500" cy="2466340"/>
            <a:chOff x="6342888" y="2575560"/>
            <a:chExt cx="4508500" cy="2466340"/>
          </a:xfrm>
        </p:grpSpPr>
        <p:sp>
          <p:nvSpPr>
            <p:cNvPr id="7" name="object 7"/>
            <p:cNvSpPr/>
            <p:nvPr/>
          </p:nvSpPr>
          <p:spPr>
            <a:xfrm>
              <a:off x="6342888" y="2593848"/>
              <a:ext cx="371856" cy="4937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59296" y="2575560"/>
              <a:ext cx="3535679" cy="536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9296" y="2855976"/>
              <a:ext cx="3435096" cy="536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59296" y="3133344"/>
              <a:ext cx="3998976" cy="536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59296" y="3401568"/>
              <a:ext cx="3697224" cy="5364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59296" y="3681984"/>
              <a:ext cx="4291584" cy="536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59296" y="3947160"/>
              <a:ext cx="954024" cy="5364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05472" y="3947160"/>
              <a:ext cx="387096" cy="5364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84720" y="3947160"/>
              <a:ext cx="3072383" cy="5364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59296" y="4227576"/>
              <a:ext cx="3608832" cy="5364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60279" y="4227576"/>
              <a:ext cx="384048" cy="5364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59296" y="4504944"/>
              <a:ext cx="1057655" cy="5364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09104" y="4504944"/>
              <a:ext cx="1740407" cy="5364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99576" y="4504944"/>
              <a:ext cx="1758696" cy="5364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1573459" y="3606571"/>
            <a:ext cx="25399" cy="32514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739" y="4470907"/>
            <a:ext cx="4053204" cy="125095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ts val="4610"/>
              </a:lnSpc>
              <a:spcBef>
                <a:spcPts val="610"/>
              </a:spcBef>
            </a:pPr>
            <a:r>
              <a:rPr sz="4200" spc="-260" dirty="0">
                <a:latin typeface="Trebuchet MS"/>
                <a:cs typeface="Trebuchet MS"/>
              </a:rPr>
              <a:t>Package </a:t>
            </a:r>
            <a:r>
              <a:rPr sz="4200" spc="-245" dirty="0">
                <a:latin typeface="Trebuchet MS"/>
                <a:cs typeface="Trebuchet MS"/>
              </a:rPr>
              <a:t>offered</a:t>
            </a:r>
            <a:r>
              <a:rPr sz="4200" spc="-440" dirty="0">
                <a:latin typeface="Trebuchet MS"/>
                <a:cs typeface="Trebuchet MS"/>
              </a:rPr>
              <a:t> </a:t>
            </a:r>
            <a:r>
              <a:rPr sz="4200" spc="-200" dirty="0">
                <a:latin typeface="Trebuchet MS"/>
                <a:cs typeface="Trebuchet MS"/>
              </a:rPr>
              <a:t>by  company </a:t>
            </a:r>
            <a:r>
              <a:rPr sz="4200" spc="-225" dirty="0">
                <a:latin typeface="Trebuchet MS"/>
                <a:cs typeface="Trebuchet MS"/>
              </a:rPr>
              <a:t>for</a:t>
            </a:r>
            <a:r>
              <a:rPr sz="4200" spc="-455" dirty="0">
                <a:latin typeface="Trebuchet MS"/>
                <a:cs typeface="Trebuchet MS"/>
              </a:rPr>
              <a:t> </a:t>
            </a:r>
            <a:r>
              <a:rPr sz="4200" spc="-220" dirty="0">
                <a:latin typeface="Trebuchet MS"/>
                <a:cs typeface="Trebuchet MS"/>
              </a:rPr>
              <a:t>role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3616" y="4218279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273050" y="0"/>
                </a:moveTo>
                <a:lnTo>
                  <a:pt x="223968" y="4399"/>
                </a:lnTo>
                <a:lnTo>
                  <a:pt x="177774" y="17082"/>
                </a:lnTo>
                <a:lnTo>
                  <a:pt x="135236" y="37279"/>
                </a:lnTo>
                <a:lnTo>
                  <a:pt x="97127" y="64218"/>
                </a:lnTo>
                <a:lnTo>
                  <a:pt x="64218" y="97127"/>
                </a:lnTo>
                <a:lnTo>
                  <a:pt x="37279" y="135237"/>
                </a:lnTo>
                <a:lnTo>
                  <a:pt x="17082" y="177774"/>
                </a:lnTo>
                <a:lnTo>
                  <a:pt x="4399" y="223969"/>
                </a:lnTo>
                <a:lnTo>
                  <a:pt x="0" y="273049"/>
                </a:lnTo>
                <a:lnTo>
                  <a:pt x="4399" y="322130"/>
                </a:lnTo>
                <a:lnTo>
                  <a:pt x="17082" y="368325"/>
                </a:lnTo>
                <a:lnTo>
                  <a:pt x="37279" y="410862"/>
                </a:lnTo>
                <a:lnTo>
                  <a:pt x="64218" y="448972"/>
                </a:lnTo>
                <a:lnTo>
                  <a:pt x="97127" y="481881"/>
                </a:lnTo>
                <a:lnTo>
                  <a:pt x="135236" y="508820"/>
                </a:lnTo>
                <a:lnTo>
                  <a:pt x="177774" y="529017"/>
                </a:lnTo>
                <a:lnTo>
                  <a:pt x="223968" y="541700"/>
                </a:lnTo>
                <a:lnTo>
                  <a:pt x="273050" y="546099"/>
                </a:lnTo>
                <a:lnTo>
                  <a:pt x="322131" y="541700"/>
                </a:lnTo>
                <a:lnTo>
                  <a:pt x="368325" y="529017"/>
                </a:lnTo>
                <a:lnTo>
                  <a:pt x="410863" y="508820"/>
                </a:lnTo>
                <a:lnTo>
                  <a:pt x="448971" y="481881"/>
                </a:lnTo>
                <a:lnTo>
                  <a:pt x="481880" y="448972"/>
                </a:lnTo>
                <a:lnTo>
                  <a:pt x="508818" y="410862"/>
                </a:lnTo>
                <a:lnTo>
                  <a:pt x="529014" y="368325"/>
                </a:lnTo>
                <a:lnTo>
                  <a:pt x="541697" y="322130"/>
                </a:lnTo>
                <a:lnTo>
                  <a:pt x="546096" y="273049"/>
                </a:lnTo>
                <a:lnTo>
                  <a:pt x="541697" y="223969"/>
                </a:lnTo>
                <a:lnTo>
                  <a:pt x="529014" y="177774"/>
                </a:lnTo>
                <a:lnTo>
                  <a:pt x="508818" y="135237"/>
                </a:lnTo>
                <a:lnTo>
                  <a:pt x="481880" y="97127"/>
                </a:lnTo>
                <a:lnTo>
                  <a:pt x="448971" y="64218"/>
                </a:lnTo>
                <a:lnTo>
                  <a:pt x="410863" y="37279"/>
                </a:lnTo>
                <a:lnTo>
                  <a:pt x="368325" y="17082"/>
                </a:lnTo>
                <a:lnTo>
                  <a:pt x="322131" y="4399"/>
                </a:lnTo>
                <a:lnTo>
                  <a:pt x="27305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78393" y="1065301"/>
            <a:ext cx="10824210" cy="3724910"/>
            <a:chOff x="678393" y="1065301"/>
            <a:chExt cx="10824210" cy="3724910"/>
          </a:xfrm>
        </p:grpSpPr>
        <p:sp>
          <p:nvSpPr>
            <p:cNvPr id="5" name="object 5"/>
            <p:cNvSpPr/>
            <p:nvPr/>
          </p:nvSpPr>
          <p:spPr>
            <a:xfrm>
              <a:off x="678393" y="1065301"/>
              <a:ext cx="10823790" cy="2512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38033" y="3237420"/>
              <a:ext cx="2350770" cy="1553210"/>
            </a:xfrm>
            <a:custGeom>
              <a:avLst/>
              <a:gdLst/>
              <a:ahLst/>
              <a:cxnLst/>
              <a:rect l="l" t="t" r="r" b="b"/>
              <a:pathLst>
                <a:path w="2350770" h="1553210">
                  <a:moveTo>
                    <a:pt x="425948" y="43930"/>
                  </a:moveTo>
                  <a:lnTo>
                    <a:pt x="321333" y="67779"/>
                  </a:lnTo>
                  <a:lnTo>
                    <a:pt x="247736" y="93370"/>
                  </a:lnTo>
                  <a:lnTo>
                    <a:pt x="174927" y="122885"/>
                  </a:lnTo>
                  <a:lnTo>
                    <a:pt x="103020" y="156337"/>
                  </a:lnTo>
                  <a:lnTo>
                    <a:pt x="33614" y="193027"/>
                  </a:lnTo>
                  <a:lnTo>
                    <a:pt x="2601" y="230447"/>
                  </a:lnTo>
                  <a:lnTo>
                    <a:pt x="0" y="254652"/>
                  </a:lnTo>
                  <a:lnTo>
                    <a:pt x="7135" y="278841"/>
                  </a:lnTo>
                  <a:lnTo>
                    <a:pt x="23095" y="298358"/>
                  </a:lnTo>
                  <a:lnTo>
                    <a:pt x="44560" y="309843"/>
                  </a:lnTo>
                  <a:lnTo>
                    <a:pt x="68766" y="312443"/>
                  </a:lnTo>
                  <a:lnTo>
                    <a:pt x="92949" y="305307"/>
                  </a:lnTo>
                  <a:lnTo>
                    <a:pt x="158253" y="270802"/>
                  </a:lnTo>
                  <a:lnTo>
                    <a:pt x="158062" y="270802"/>
                  </a:lnTo>
                  <a:lnTo>
                    <a:pt x="160945" y="269379"/>
                  </a:lnTo>
                  <a:lnTo>
                    <a:pt x="161119" y="269379"/>
                  </a:lnTo>
                  <a:lnTo>
                    <a:pt x="224291" y="239991"/>
                  </a:lnTo>
                  <a:lnTo>
                    <a:pt x="224114" y="239991"/>
                  </a:lnTo>
                  <a:lnTo>
                    <a:pt x="227048" y="238709"/>
                  </a:lnTo>
                  <a:lnTo>
                    <a:pt x="227279" y="238709"/>
                  </a:lnTo>
                  <a:lnTo>
                    <a:pt x="291207" y="212801"/>
                  </a:lnTo>
                  <a:lnTo>
                    <a:pt x="290967" y="212801"/>
                  </a:lnTo>
                  <a:lnTo>
                    <a:pt x="293964" y="211683"/>
                  </a:lnTo>
                  <a:lnTo>
                    <a:pt x="294181" y="211683"/>
                  </a:lnTo>
                  <a:lnTo>
                    <a:pt x="358742" y="189229"/>
                  </a:lnTo>
                  <a:lnTo>
                    <a:pt x="358519" y="189229"/>
                  </a:lnTo>
                  <a:lnTo>
                    <a:pt x="361554" y="188252"/>
                  </a:lnTo>
                  <a:lnTo>
                    <a:pt x="361861" y="188252"/>
                  </a:lnTo>
                  <a:lnTo>
                    <a:pt x="426936" y="169214"/>
                  </a:lnTo>
                  <a:lnTo>
                    <a:pt x="426654" y="169214"/>
                  </a:lnTo>
                  <a:lnTo>
                    <a:pt x="429715" y="168401"/>
                  </a:lnTo>
                  <a:lnTo>
                    <a:pt x="430023" y="168401"/>
                  </a:lnTo>
                  <a:lnTo>
                    <a:pt x="430286" y="168338"/>
                  </a:lnTo>
                  <a:lnTo>
                    <a:pt x="453166" y="157737"/>
                  </a:lnTo>
                  <a:lnTo>
                    <a:pt x="469631" y="139807"/>
                  </a:lnTo>
                  <a:lnTo>
                    <a:pt x="478171" y="117010"/>
                  </a:lnTo>
                  <a:lnTo>
                    <a:pt x="477276" y="91808"/>
                  </a:lnTo>
                  <a:lnTo>
                    <a:pt x="466676" y="68934"/>
                  </a:lnTo>
                  <a:lnTo>
                    <a:pt x="448746" y="52470"/>
                  </a:lnTo>
                  <a:lnTo>
                    <a:pt x="425948" y="43930"/>
                  </a:lnTo>
                  <a:close/>
                </a:path>
                <a:path w="2350770" h="1553210">
                  <a:moveTo>
                    <a:pt x="160945" y="269379"/>
                  </a:moveTo>
                  <a:lnTo>
                    <a:pt x="158062" y="270802"/>
                  </a:lnTo>
                  <a:lnTo>
                    <a:pt x="159659" y="270059"/>
                  </a:lnTo>
                  <a:lnTo>
                    <a:pt x="160945" y="269379"/>
                  </a:lnTo>
                  <a:close/>
                </a:path>
                <a:path w="2350770" h="1553210">
                  <a:moveTo>
                    <a:pt x="159659" y="270059"/>
                  </a:moveTo>
                  <a:lnTo>
                    <a:pt x="158062" y="270802"/>
                  </a:lnTo>
                  <a:lnTo>
                    <a:pt x="158253" y="270802"/>
                  </a:lnTo>
                  <a:lnTo>
                    <a:pt x="159659" y="270059"/>
                  </a:lnTo>
                  <a:close/>
                </a:path>
                <a:path w="2350770" h="1553210">
                  <a:moveTo>
                    <a:pt x="161119" y="269379"/>
                  </a:moveTo>
                  <a:lnTo>
                    <a:pt x="160945" y="269379"/>
                  </a:lnTo>
                  <a:lnTo>
                    <a:pt x="159659" y="270059"/>
                  </a:lnTo>
                  <a:lnTo>
                    <a:pt x="161119" y="269379"/>
                  </a:lnTo>
                  <a:close/>
                </a:path>
                <a:path w="2350770" h="1553210">
                  <a:moveTo>
                    <a:pt x="227048" y="238709"/>
                  </a:moveTo>
                  <a:lnTo>
                    <a:pt x="224114" y="239991"/>
                  </a:lnTo>
                  <a:lnTo>
                    <a:pt x="225484" y="239436"/>
                  </a:lnTo>
                  <a:lnTo>
                    <a:pt x="227048" y="238709"/>
                  </a:lnTo>
                  <a:close/>
                </a:path>
                <a:path w="2350770" h="1553210">
                  <a:moveTo>
                    <a:pt x="225484" y="239436"/>
                  </a:moveTo>
                  <a:lnTo>
                    <a:pt x="224114" y="239991"/>
                  </a:lnTo>
                  <a:lnTo>
                    <a:pt x="224291" y="239991"/>
                  </a:lnTo>
                  <a:lnTo>
                    <a:pt x="225484" y="239436"/>
                  </a:lnTo>
                  <a:close/>
                </a:path>
                <a:path w="2350770" h="1553210">
                  <a:moveTo>
                    <a:pt x="227279" y="238709"/>
                  </a:moveTo>
                  <a:lnTo>
                    <a:pt x="227048" y="238709"/>
                  </a:lnTo>
                  <a:lnTo>
                    <a:pt x="225484" y="239436"/>
                  </a:lnTo>
                  <a:lnTo>
                    <a:pt x="227279" y="238709"/>
                  </a:lnTo>
                  <a:close/>
                </a:path>
                <a:path w="2350770" h="1553210">
                  <a:moveTo>
                    <a:pt x="293964" y="211683"/>
                  </a:moveTo>
                  <a:lnTo>
                    <a:pt x="290967" y="212801"/>
                  </a:lnTo>
                  <a:lnTo>
                    <a:pt x="292656" y="212213"/>
                  </a:lnTo>
                  <a:lnTo>
                    <a:pt x="293964" y="211683"/>
                  </a:lnTo>
                  <a:close/>
                </a:path>
                <a:path w="2350770" h="1553210">
                  <a:moveTo>
                    <a:pt x="292656" y="212213"/>
                  </a:moveTo>
                  <a:lnTo>
                    <a:pt x="290967" y="212801"/>
                  </a:lnTo>
                  <a:lnTo>
                    <a:pt x="291207" y="212801"/>
                  </a:lnTo>
                  <a:lnTo>
                    <a:pt x="292656" y="212213"/>
                  </a:lnTo>
                  <a:close/>
                </a:path>
                <a:path w="2350770" h="1553210">
                  <a:moveTo>
                    <a:pt x="294181" y="211683"/>
                  </a:moveTo>
                  <a:lnTo>
                    <a:pt x="293964" y="211683"/>
                  </a:lnTo>
                  <a:lnTo>
                    <a:pt x="292656" y="212213"/>
                  </a:lnTo>
                  <a:lnTo>
                    <a:pt x="294181" y="211683"/>
                  </a:lnTo>
                  <a:close/>
                </a:path>
                <a:path w="2350770" h="1553210">
                  <a:moveTo>
                    <a:pt x="361554" y="188252"/>
                  </a:moveTo>
                  <a:lnTo>
                    <a:pt x="358519" y="189229"/>
                  </a:lnTo>
                  <a:lnTo>
                    <a:pt x="359926" y="188818"/>
                  </a:lnTo>
                  <a:lnTo>
                    <a:pt x="361554" y="188252"/>
                  </a:lnTo>
                  <a:close/>
                </a:path>
                <a:path w="2350770" h="1553210">
                  <a:moveTo>
                    <a:pt x="359926" y="188818"/>
                  </a:moveTo>
                  <a:lnTo>
                    <a:pt x="358519" y="189229"/>
                  </a:lnTo>
                  <a:lnTo>
                    <a:pt x="358742" y="189229"/>
                  </a:lnTo>
                  <a:lnTo>
                    <a:pt x="359926" y="188818"/>
                  </a:lnTo>
                  <a:close/>
                </a:path>
                <a:path w="2350770" h="1553210">
                  <a:moveTo>
                    <a:pt x="361861" y="188252"/>
                  </a:moveTo>
                  <a:lnTo>
                    <a:pt x="361554" y="188252"/>
                  </a:lnTo>
                  <a:lnTo>
                    <a:pt x="359926" y="188818"/>
                  </a:lnTo>
                  <a:lnTo>
                    <a:pt x="361861" y="188252"/>
                  </a:lnTo>
                  <a:close/>
                </a:path>
                <a:path w="2350770" h="1553210">
                  <a:moveTo>
                    <a:pt x="429715" y="168401"/>
                  </a:moveTo>
                  <a:lnTo>
                    <a:pt x="426654" y="169214"/>
                  </a:lnTo>
                  <a:lnTo>
                    <a:pt x="428264" y="168826"/>
                  </a:lnTo>
                  <a:lnTo>
                    <a:pt x="429715" y="168401"/>
                  </a:lnTo>
                  <a:close/>
                </a:path>
                <a:path w="2350770" h="1553210">
                  <a:moveTo>
                    <a:pt x="428264" y="168826"/>
                  </a:moveTo>
                  <a:lnTo>
                    <a:pt x="426654" y="169214"/>
                  </a:lnTo>
                  <a:lnTo>
                    <a:pt x="426936" y="169214"/>
                  </a:lnTo>
                  <a:lnTo>
                    <a:pt x="428264" y="168826"/>
                  </a:lnTo>
                  <a:close/>
                </a:path>
                <a:path w="2350770" h="1553210">
                  <a:moveTo>
                    <a:pt x="430023" y="168401"/>
                  </a:moveTo>
                  <a:lnTo>
                    <a:pt x="429715" y="168401"/>
                  </a:lnTo>
                  <a:lnTo>
                    <a:pt x="428264" y="168826"/>
                  </a:lnTo>
                  <a:lnTo>
                    <a:pt x="430023" y="168401"/>
                  </a:lnTo>
                  <a:close/>
                </a:path>
                <a:path w="2350770" h="1553210">
                  <a:moveTo>
                    <a:pt x="1247034" y="195001"/>
                  </a:moveTo>
                  <a:lnTo>
                    <a:pt x="1269121" y="202945"/>
                  </a:lnTo>
                  <a:lnTo>
                    <a:pt x="1294067" y="206627"/>
                  </a:lnTo>
                  <a:lnTo>
                    <a:pt x="1317669" y="200661"/>
                  </a:lnTo>
                  <a:lnTo>
                    <a:pt x="1324764" y="195465"/>
                  </a:lnTo>
                  <a:lnTo>
                    <a:pt x="1248547" y="195465"/>
                  </a:lnTo>
                  <a:lnTo>
                    <a:pt x="1247034" y="195001"/>
                  </a:lnTo>
                  <a:close/>
                </a:path>
                <a:path w="2350770" h="1553210">
                  <a:moveTo>
                    <a:pt x="1245677" y="194513"/>
                  </a:moveTo>
                  <a:lnTo>
                    <a:pt x="1247034" y="195001"/>
                  </a:lnTo>
                  <a:lnTo>
                    <a:pt x="1248547" y="195465"/>
                  </a:lnTo>
                  <a:lnTo>
                    <a:pt x="1245677" y="194513"/>
                  </a:lnTo>
                  <a:close/>
                </a:path>
                <a:path w="2350770" h="1553210">
                  <a:moveTo>
                    <a:pt x="1326064" y="194513"/>
                  </a:moveTo>
                  <a:lnTo>
                    <a:pt x="1245677" y="194513"/>
                  </a:lnTo>
                  <a:lnTo>
                    <a:pt x="1248547" y="195465"/>
                  </a:lnTo>
                  <a:lnTo>
                    <a:pt x="1324764" y="195465"/>
                  </a:lnTo>
                  <a:lnTo>
                    <a:pt x="1326064" y="194513"/>
                  </a:lnTo>
                  <a:close/>
                </a:path>
                <a:path w="2350770" h="1553210">
                  <a:moveTo>
                    <a:pt x="1181314" y="174832"/>
                  </a:moveTo>
                  <a:lnTo>
                    <a:pt x="1247034" y="195001"/>
                  </a:lnTo>
                  <a:lnTo>
                    <a:pt x="1245677" y="194513"/>
                  </a:lnTo>
                  <a:lnTo>
                    <a:pt x="1326064" y="194513"/>
                  </a:lnTo>
                  <a:lnTo>
                    <a:pt x="1337310" y="186277"/>
                  </a:lnTo>
                  <a:lnTo>
                    <a:pt x="1343991" y="175247"/>
                  </a:lnTo>
                  <a:lnTo>
                    <a:pt x="1182939" y="175247"/>
                  </a:lnTo>
                  <a:lnTo>
                    <a:pt x="1181314" y="174832"/>
                  </a:lnTo>
                  <a:close/>
                </a:path>
                <a:path w="2350770" h="1553210">
                  <a:moveTo>
                    <a:pt x="1180018" y="174434"/>
                  </a:moveTo>
                  <a:lnTo>
                    <a:pt x="1181314" y="174832"/>
                  </a:lnTo>
                  <a:lnTo>
                    <a:pt x="1182939" y="175247"/>
                  </a:lnTo>
                  <a:lnTo>
                    <a:pt x="1180018" y="174434"/>
                  </a:lnTo>
                  <a:close/>
                </a:path>
                <a:path w="2350770" h="1553210">
                  <a:moveTo>
                    <a:pt x="1344484" y="174434"/>
                  </a:moveTo>
                  <a:lnTo>
                    <a:pt x="1180018" y="174434"/>
                  </a:lnTo>
                  <a:lnTo>
                    <a:pt x="1182939" y="175247"/>
                  </a:lnTo>
                  <a:lnTo>
                    <a:pt x="1343991" y="175247"/>
                  </a:lnTo>
                  <a:lnTo>
                    <a:pt x="1344484" y="174434"/>
                  </a:lnTo>
                  <a:close/>
                </a:path>
                <a:path w="2350770" h="1553210">
                  <a:moveTo>
                    <a:pt x="1115100" y="157918"/>
                  </a:moveTo>
                  <a:lnTo>
                    <a:pt x="1181314" y="174832"/>
                  </a:lnTo>
                  <a:lnTo>
                    <a:pt x="1180018" y="174434"/>
                  </a:lnTo>
                  <a:lnTo>
                    <a:pt x="1344484" y="174434"/>
                  </a:lnTo>
                  <a:lnTo>
                    <a:pt x="1350376" y="164706"/>
                  </a:lnTo>
                  <a:lnTo>
                    <a:pt x="1351336" y="158191"/>
                  </a:lnTo>
                  <a:lnTo>
                    <a:pt x="1116429" y="158191"/>
                  </a:lnTo>
                  <a:lnTo>
                    <a:pt x="1115100" y="157918"/>
                  </a:lnTo>
                  <a:close/>
                </a:path>
                <a:path w="2350770" h="1553210">
                  <a:moveTo>
                    <a:pt x="1113483" y="157505"/>
                  </a:moveTo>
                  <a:lnTo>
                    <a:pt x="1115100" y="157918"/>
                  </a:lnTo>
                  <a:lnTo>
                    <a:pt x="1116429" y="158191"/>
                  </a:lnTo>
                  <a:lnTo>
                    <a:pt x="1113483" y="157505"/>
                  </a:lnTo>
                  <a:close/>
                </a:path>
                <a:path w="2350770" h="1553210">
                  <a:moveTo>
                    <a:pt x="1351437" y="157505"/>
                  </a:moveTo>
                  <a:lnTo>
                    <a:pt x="1113483" y="157505"/>
                  </a:lnTo>
                  <a:lnTo>
                    <a:pt x="1116429" y="158191"/>
                  </a:lnTo>
                  <a:lnTo>
                    <a:pt x="1351336" y="158191"/>
                  </a:lnTo>
                  <a:lnTo>
                    <a:pt x="1351437" y="157505"/>
                  </a:lnTo>
                  <a:close/>
                </a:path>
                <a:path w="2350770" h="1553210">
                  <a:moveTo>
                    <a:pt x="1047558" y="144061"/>
                  </a:moveTo>
                  <a:lnTo>
                    <a:pt x="1115100" y="157918"/>
                  </a:lnTo>
                  <a:lnTo>
                    <a:pt x="1113483" y="157505"/>
                  </a:lnTo>
                  <a:lnTo>
                    <a:pt x="1351437" y="157505"/>
                  </a:lnTo>
                  <a:lnTo>
                    <a:pt x="1353380" y="144310"/>
                  </a:lnTo>
                  <a:lnTo>
                    <a:pt x="1049157" y="144310"/>
                  </a:lnTo>
                  <a:lnTo>
                    <a:pt x="1047558" y="144061"/>
                  </a:lnTo>
                  <a:close/>
                </a:path>
                <a:path w="2350770" h="1553210">
                  <a:moveTo>
                    <a:pt x="1046173" y="143776"/>
                  </a:moveTo>
                  <a:lnTo>
                    <a:pt x="1047558" y="144061"/>
                  </a:lnTo>
                  <a:lnTo>
                    <a:pt x="1049157" y="144310"/>
                  </a:lnTo>
                  <a:lnTo>
                    <a:pt x="1046173" y="143776"/>
                  </a:lnTo>
                  <a:close/>
                </a:path>
                <a:path w="2350770" h="1553210">
                  <a:moveTo>
                    <a:pt x="1353459" y="143776"/>
                  </a:moveTo>
                  <a:lnTo>
                    <a:pt x="1046173" y="143776"/>
                  </a:lnTo>
                  <a:lnTo>
                    <a:pt x="1049157" y="144310"/>
                  </a:lnTo>
                  <a:lnTo>
                    <a:pt x="1353380" y="144310"/>
                  </a:lnTo>
                  <a:lnTo>
                    <a:pt x="1353459" y="143776"/>
                  </a:lnTo>
                  <a:close/>
                </a:path>
                <a:path w="2350770" h="1553210">
                  <a:moveTo>
                    <a:pt x="979674" y="133484"/>
                  </a:moveTo>
                  <a:lnTo>
                    <a:pt x="1047558" y="144061"/>
                  </a:lnTo>
                  <a:lnTo>
                    <a:pt x="1046173" y="143776"/>
                  </a:lnTo>
                  <a:lnTo>
                    <a:pt x="1353459" y="143776"/>
                  </a:lnTo>
                  <a:lnTo>
                    <a:pt x="1354050" y="139762"/>
                  </a:lnTo>
                  <a:lnTo>
                    <a:pt x="1352505" y="133654"/>
                  </a:lnTo>
                  <a:lnTo>
                    <a:pt x="981263" y="133654"/>
                  </a:lnTo>
                  <a:lnTo>
                    <a:pt x="979674" y="133484"/>
                  </a:lnTo>
                  <a:close/>
                </a:path>
                <a:path w="2350770" h="1553210">
                  <a:moveTo>
                    <a:pt x="978240" y="133261"/>
                  </a:moveTo>
                  <a:lnTo>
                    <a:pt x="979674" y="133484"/>
                  </a:lnTo>
                  <a:lnTo>
                    <a:pt x="981263" y="133654"/>
                  </a:lnTo>
                  <a:lnTo>
                    <a:pt x="978240" y="133261"/>
                  </a:lnTo>
                  <a:close/>
                </a:path>
                <a:path w="2350770" h="1553210">
                  <a:moveTo>
                    <a:pt x="1352406" y="133261"/>
                  </a:moveTo>
                  <a:lnTo>
                    <a:pt x="978240" y="133261"/>
                  </a:lnTo>
                  <a:lnTo>
                    <a:pt x="981263" y="133654"/>
                  </a:lnTo>
                  <a:lnTo>
                    <a:pt x="1352505" y="133654"/>
                  </a:lnTo>
                  <a:lnTo>
                    <a:pt x="1352406" y="133261"/>
                  </a:lnTo>
                  <a:close/>
                </a:path>
                <a:path w="2350770" h="1553210">
                  <a:moveTo>
                    <a:pt x="925967" y="0"/>
                  </a:moveTo>
                  <a:lnTo>
                    <a:pt x="900858" y="2329"/>
                  </a:lnTo>
                  <a:lnTo>
                    <a:pt x="879339" y="13709"/>
                  </a:lnTo>
                  <a:lnTo>
                    <a:pt x="863659" y="32329"/>
                  </a:lnTo>
                  <a:lnTo>
                    <a:pt x="856066" y="56375"/>
                  </a:lnTo>
                  <a:lnTo>
                    <a:pt x="858396" y="81484"/>
                  </a:lnTo>
                  <a:lnTo>
                    <a:pt x="869776" y="103003"/>
                  </a:lnTo>
                  <a:lnTo>
                    <a:pt x="888395" y="118683"/>
                  </a:lnTo>
                  <a:lnTo>
                    <a:pt x="912442" y="126276"/>
                  </a:lnTo>
                  <a:lnTo>
                    <a:pt x="979674" y="133484"/>
                  </a:lnTo>
                  <a:lnTo>
                    <a:pt x="978240" y="133261"/>
                  </a:lnTo>
                  <a:lnTo>
                    <a:pt x="1352406" y="133261"/>
                  </a:lnTo>
                  <a:lnTo>
                    <a:pt x="1333701" y="96528"/>
                  </a:lnTo>
                  <a:lnTo>
                    <a:pt x="1287257" y="74498"/>
                  </a:lnTo>
                  <a:lnTo>
                    <a:pt x="1215832" y="52577"/>
                  </a:lnTo>
                  <a:lnTo>
                    <a:pt x="1143442" y="34086"/>
                  </a:lnTo>
                  <a:lnTo>
                    <a:pt x="1070227" y="19062"/>
                  </a:lnTo>
                  <a:lnTo>
                    <a:pt x="996300" y="7531"/>
                  </a:lnTo>
                  <a:lnTo>
                    <a:pt x="925967" y="0"/>
                  </a:lnTo>
                  <a:close/>
                </a:path>
                <a:path w="2350770" h="1553210">
                  <a:moveTo>
                    <a:pt x="2057672" y="668616"/>
                  </a:moveTo>
                  <a:lnTo>
                    <a:pt x="1919869" y="668616"/>
                  </a:lnTo>
                  <a:lnTo>
                    <a:pt x="1921838" y="671144"/>
                  </a:lnTo>
                  <a:lnTo>
                    <a:pt x="1944037" y="701217"/>
                  </a:lnTo>
                  <a:lnTo>
                    <a:pt x="1962761" y="718106"/>
                  </a:lnTo>
                  <a:lnTo>
                    <a:pt x="1985711" y="726219"/>
                  </a:lnTo>
                  <a:lnTo>
                    <a:pt x="2010029" y="725133"/>
                  </a:lnTo>
                  <a:lnTo>
                    <a:pt x="2032861" y="714425"/>
                  </a:lnTo>
                  <a:lnTo>
                    <a:pt x="2049744" y="695699"/>
                  </a:lnTo>
                  <a:lnTo>
                    <a:pt x="2057856" y="672745"/>
                  </a:lnTo>
                  <a:lnTo>
                    <a:pt x="2057672" y="668616"/>
                  </a:lnTo>
                  <a:close/>
                </a:path>
                <a:path w="2350770" h="1553210">
                  <a:moveTo>
                    <a:pt x="1920871" y="669967"/>
                  </a:moveTo>
                  <a:lnTo>
                    <a:pt x="1921743" y="671144"/>
                  </a:lnTo>
                  <a:lnTo>
                    <a:pt x="1920871" y="669967"/>
                  </a:lnTo>
                  <a:close/>
                </a:path>
                <a:path w="2350770" h="1553210">
                  <a:moveTo>
                    <a:pt x="1919869" y="668616"/>
                  </a:moveTo>
                  <a:lnTo>
                    <a:pt x="1920871" y="669967"/>
                  </a:lnTo>
                  <a:lnTo>
                    <a:pt x="1921838" y="671144"/>
                  </a:lnTo>
                  <a:lnTo>
                    <a:pt x="1919869" y="668616"/>
                  </a:lnTo>
                  <a:close/>
                </a:path>
                <a:path w="2350770" h="1553210">
                  <a:moveTo>
                    <a:pt x="2037028" y="613409"/>
                  </a:moveTo>
                  <a:lnTo>
                    <a:pt x="1874378" y="613409"/>
                  </a:lnTo>
                  <a:lnTo>
                    <a:pt x="1876461" y="615822"/>
                  </a:lnTo>
                  <a:lnTo>
                    <a:pt x="1920871" y="669967"/>
                  </a:lnTo>
                  <a:lnTo>
                    <a:pt x="1919869" y="668616"/>
                  </a:lnTo>
                  <a:lnTo>
                    <a:pt x="2057672" y="668616"/>
                  </a:lnTo>
                  <a:lnTo>
                    <a:pt x="2056769" y="648422"/>
                  </a:lnTo>
                  <a:lnTo>
                    <a:pt x="2046056" y="625589"/>
                  </a:lnTo>
                  <a:lnTo>
                    <a:pt x="2037028" y="613409"/>
                  </a:lnTo>
                  <a:close/>
                </a:path>
                <a:path w="2350770" h="1553210">
                  <a:moveTo>
                    <a:pt x="1875434" y="614694"/>
                  </a:moveTo>
                  <a:lnTo>
                    <a:pt x="1876361" y="615822"/>
                  </a:lnTo>
                  <a:lnTo>
                    <a:pt x="1875434" y="614694"/>
                  </a:lnTo>
                  <a:close/>
                </a:path>
                <a:path w="2350770" h="1553210">
                  <a:moveTo>
                    <a:pt x="1874378" y="613409"/>
                  </a:moveTo>
                  <a:lnTo>
                    <a:pt x="1875434" y="614694"/>
                  </a:lnTo>
                  <a:lnTo>
                    <a:pt x="1876461" y="615822"/>
                  </a:lnTo>
                  <a:lnTo>
                    <a:pt x="1874378" y="613409"/>
                  </a:lnTo>
                  <a:close/>
                </a:path>
                <a:path w="2350770" h="1553210">
                  <a:moveTo>
                    <a:pt x="1995660" y="560958"/>
                  </a:moveTo>
                  <a:lnTo>
                    <a:pt x="1826537" y="560958"/>
                  </a:lnTo>
                  <a:lnTo>
                    <a:pt x="1828721" y="563244"/>
                  </a:lnTo>
                  <a:lnTo>
                    <a:pt x="1875434" y="614694"/>
                  </a:lnTo>
                  <a:lnTo>
                    <a:pt x="1874378" y="613409"/>
                  </a:lnTo>
                  <a:lnTo>
                    <a:pt x="2037028" y="613409"/>
                  </a:lnTo>
                  <a:lnTo>
                    <a:pt x="2020949" y="591718"/>
                  </a:lnTo>
                  <a:lnTo>
                    <a:pt x="1995660" y="560958"/>
                  </a:lnTo>
                  <a:close/>
                </a:path>
                <a:path w="2350770" h="1553210">
                  <a:moveTo>
                    <a:pt x="1827623" y="562152"/>
                  </a:moveTo>
                  <a:lnTo>
                    <a:pt x="1828617" y="563244"/>
                  </a:lnTo>
                  <a:lnTo>
                    <a:pt x="1827623" y="562152"/>
                  </a:lnTo>
                  <a:close/>
                </a:path>
                <a:path w="2350770" h="1553210">
                  <a:moveTo>
                    <a:pt x="1826537" y="560958"/>
                  </a:moveTo>
                  <a:lnTo>
                    <a:pt x="1827623" y="562152"/>
                  </a:lnTo>
                  <a:lnTo>
                    <a:pt x="1828721" y="563244"/>
                  </a:lnTo>
                  <a:lnTo>
                    <a:pt x="1826537" y="560958"/>
                  </a:lnTo>
                  <a:close/>
                </a:path>
                <a:path w="2350770" h="1553210">
                  <a:moveTo>
                    <a:pt x="1953037" y="511276"/>
                  </a:moveTo>
                  <a:lnTo>
                    <a:pt x="1776474" y="511276"/>
                  </a:lnTo>
                  <a:lnTo>
                    <a:pt x="1778760" y="513435"/>
                  </a:lnTo>
                  <a:lnTo>
                    <a:pt x="1827623" y="562152"/>
                  </a:lnTo>
                  <a:lnTo>
                    <a:pt x="1826537" y="560958"/>
                  </a:lnTo>
                  <a:lnTo>
                    <a:pt x="1995660" y="560958"/>
                  </a:lnTo>
                  <a:lnTo>
                    <a:pt x="1971457" y="531520"/>
                  </a:lnTo>
                  <a:lnTo>
                    <a:pt x="1953037" y="511276"/>
                  </a:lnTo>
                  <a:close/>
                </a:path>
                <a:path w="2350770" h="1553210">
                  <a:moveTo>
                    <a:pt x="1777542" y="512338"/>
                  </a:moveTo>
                  <a:lnTo>
                    <a:pt x="1778644" y="513435"/>
                  </a:lnTo>
                  <a:lnTo>
                    <a:pt x="1777542" y="512338"/>
                  </a:lnTo>
                  <a:close/>
                </a:path>
                <a:path w="2350770" h="1553210">
                  <a:moveTo>
                    <a:pt x="1776474" y="511276"/>
                  </a:moveTo>
                  <a:lnTo>
                    <a:pt x="1777542" y="512338"/>
                  </a:lnTo>
                  <a:lnTo>
                    <a:pt x="1778760" y="513435"/>
                  </a:lnTo>
                  <a:lnTo>
                    <a:pt x="1776474" y="511276"/>
                  </a:lnTo>
                  <a:close/>
                </a:path>
                <a:path w="2350770" h="1553210">
                  <a:moveTo>
                    <a:pt x="1909440" y="464400"/>
                  </a:moveTo>
                  <a:lnTo>
                    <a:pt x="1724302" y="464400"/>
                  </a:lnTo>
                  <a:lnTo>
                    <a:pt x="1726677" y="466432"/>
                  </a:lnTo>
                  <a:lnTo>
                    <a:pt x="1777542" y="512338"/>
                  </a:lnTo>
                  <a:lnTo>
                    <a:pt x="1776474" y="511276"/>
                  </a:lnTo>
                  <a:lnTo>
                    <a:pt x="1953037" y="511276"/>
                  </a:lnTo>
                  <a:lnTo>
                    <a:pt x="1919399" y="474306"/>
                  </a:lnTo>
                  <a:lnTo>
                    <a:pt x="1909440" y="464400"/>
                  </a:lnTo>
                  <a:close/>
                </a:path>
                <a:path w="2350770" h="1553210">
                  <a:moveTo>
                    <a:pt x="1725432" y="465418"/>
                  </a:moveTo>
                  <a:lnTo>
                    <a:pt x="1726559" y="466432"/>
                  </a:lnTo>
                  <a:lnTo>
                    <a:pt x="1725432" y="465418"/>
                  </a:lnTo>
                  <a:close/>
                </a:path>
                <a:path w="2350770" h="1553210">
                  <a:moveTo>
                    <a:pt x="1724302" y="464400"/>
                  </a:moveTo>
                  <a:lnTo>
                    <a:pt x="1725432" y="465418"/>
                  </a:lnTo>
                  <a:lnTo>
                    <a:pt x="1726677" y="466432"/>
                  </a:lnTo>
                  <a:lnTo>
                    <a:pt x="1724302" y="464400"/>
                  </a:lnTo>
                  <a:close/>
                </a:path>
                <a:path w="2350770" h="1553210">
                  <a:moveTo>
                    <a:pt x="1725826" y="325902"/>
                  </a:moveTo>
                  <a:lnTo>
                    <a:pt x="1702525" y="332952"/>
                  </a:lnTo>
                  <a:lnTo>
                    <a:pt x="1683040" y="348957"/>
                  </a:lnTo>
                  <a:lnTo>
                    <a:pt x="1671297" y="371272"/>
                  </a:lnTo>
                  <a:lnTo>
                    <a:pt x="1669097" y="395516"/>
                  </a:lnTo>
                  <a:lnTo>
                    <a:pt x="1676148" y="418816"/>
                  </a:lnTo>
                  <a:lnTo>
                    <a:pt x="1692158" y="438302"/>
                  </a:lnTo>
                  <a:lnTo>
                    <a:pt x="1725432" y="465418"/>
                  </a:lnTo>
                  <a:lnTo>
                    <a:pt x="1724302" y="464400"/>
                  </a:lnTo>
                  <a:lnTo>
                    <a:pt x="1909440" y="464400"/>
                  </a:lnTo>
                  <a:lnTo>
                    <a:pt x="1864916" y="420115"/>
                  </a:lnTo>
                  <a:lnTo>
                    <a:pt x="1808122" y="368973"/>
                  </a:lnTo>
                  <a:lnTo>
                    <a:pt x="1772384" y="339851"/>
                  </a:lnTo>
                  <a:lnTo>
                    <a:pt x="1750069" y="328103"/>
                  </a:lnTo>
                  <a:lnTo>
                    <a:pt x="1725826" y="325902"/>
                  </a:lnTo>
                  <a:close/>
                </a:path>
                <a:path w="2350770" h="1553210">
                  <a:moveTo>
                    <a:pt x="2349053" y="1459229"/>
                  </a:moveTo>
                  <a:lnTo>
                    <a:pt x="2221901" y="1459229"/>
                  </a:lnTo>
                  <a:lnTo>
                    <a:pt x="2222028" y="1461261"/>
                  </a:lnTo>
                  <a:lnTo>
                    <a:pt x="2229663" y="1516685"/>
                  </a:lnTo>
                  <a:lnTo>
                    <a:pt x="2265045" y="1548817"/>
                  </a:lnTo>
                  <a:lnTo>
                    <a:pt x="2289973" y="1552613"/>
                  </a:lnTo>
                  <a:lnTo>
                    <a:pt x="2314421" y="1546437"/>
                  </a:lnTo>
                  <a:lnTo>
                    <a:pt x="2333929" y="1531872"/>
                  </a:lnTo>
                  <a:lnTo>
                    <a:pt x="2346553" y="1511056"/>
                  </a:lnTo>
                  <a:lnTo>
                    <a:pt x="2350348" y="1486128"/>
                  </a:lnTo>
                  <a:lnTo>
                    <a:pt x="2349053" y="1459229"/>
                  </a:lnTo>
                  <a:close/>
                </a:path>
                <a:path w="2350770" h="1553210">
                  <a:moveTo>
                    <a:pt x="2221955" y="1460350"/>
                  </a:moveTo>
                  <a:lnTo>
                    <a:pt x="2221998" y="1461261"/>
                  </a:lnTo>
                  <a:lnTo>
                    <a:pt x="2221955" y="1460350"/>
                  </a:lnTo>
                  <a:close/>
                </a:path>
                <a:path w="2350770" h="1553210">
                  <a:moveTo>
                    <a:pt x="2345620" y="1413611"/>
                  </a:moveTo>
                  <a:lnTo>
                    <a:pt x="2218205" y="1413611"/>
                  </a:lnTo>
                  <a:lnTo>
                    <a:pt x="2218395" y="1415630"/>
                  </a:lnTo>
                  <a:lnTo>
                    <a:pt x="2221955" y="1460350"/>
                  </a:lnTo>
                  <a:lnTo>
                    <a:pt x="2221901" y="1459229"/>
                  </a:lnTo>
                  <a:lnTo>
                    <a:pt x="2349053" y="1459229"/>
                  </a:lnTo>
                  <a:lnTo>
                    <a:pt x="2348710" y="1452105"/>
                  </a:lnTo>
                  <a:lnTo>
                    <a:pt x="2345620" y="1413611"/>
                  </a:lnTo>
                  <a:close/>
                </a:path>
                <a:path w="2350770" h="1553210">
                  <a:moveTo>
                    <a:pt x="2218296" y="1414746"/>
                  </a:moveTo>
                  <a:lnTo>
                    <a:pt x="2218367" y="1415630"/>
                  </a:lnTo>
                  <a:lnTo>
                    <a:pt x="2218296" y="1414746"/>
                  </a:lnTo>
                  <a:close/>
                </a:path>
                <a:path w="2350770" h="1553210">
                  <a:moveTo>
                    <a:pt x="2218205" y="1413611"/>
                  </a:moveTo>
                  <a:lnTo>
                    <a:pt x="2218296" y="1414746"/>
                  </a:lnTo>
                  <a:lnTo>
                    <a:pt x="2218395" y="1415630"/>
                  </a:lnTo>
                  <a:lnTo>
                    <a:pt x="2218205" y="1413611"/>
                  </a:lnTo>
                  <a:close/>
                </a:path>
                <a:path w="2350770" h="1553210">
                  <a:moveTo>
                    <a:pt x="2340863" y="1368196"/>
                  </a:moveTo>
                  <a:lnTo>
                    <a:pt x="2213061" y="1368196"/>
                  </a:lnTo>
                  <a:lnTo>
                    <a:pt x="2213315" y="1370202"/>
                  </a:lnTo>
                  <a:lnTo>
                    <a:pt x="2218296" y="1414746"/>
                  </a:lnTo>
                  <a:lnTo>
                    <a:pt x="2218205" y="1413611"/>
                  </a:lnTo>
                  <a:lnTo>
                    <a:pt x="2345620" y="1413611"/>
                  </a:lnTo>
                  <a:lnTo>
                    <a:pt x="2344722" y="1402435"/>
                  </a:lnTo>
                  <a:lnTo>
                    <a:pt x="2340863" y="1368196"/>
                  </a:lnTo>
                  <a:close/>
                </a:path>
                <a:path w="2350770" h="1553210">
                  <a:moveTo>
                    <a:pt x="2213189" y="1369332"/>
                  </a:moveTo>
                  <a:lnTo>
                    <a:pt x="2213287" y="1370202"/>
                  </a:lnTo>
                  <a:lnTo>
                    <a:pt x="2213189" y="1369332"/>
                  </a:lnTo>
                  <a:close/>
                </a:path>
                <a:path w="2350770" h="1553210">
                  <a:moveTo>
                    <a:pt x="2213061" y="1368196"/>
                  </a:moveTo>
                  <a:lnTo>
                    <a:pt x="2213189" y="1369332"/>
                  </a:lnTo>
                  <a:lnTo>
                    <a:pt x="2213315" y="1370202"/>
                  </a:lnTo>
                  <a:lnTo>
                    <a:pt x="2213061" y="1368196"/>
                  </a:lnTo>
                  <a:close/>
                </a:path>
                <a:path w="2350770" h="1553210">
                  <a:moveTo>
                    <a:pt x="2334800" y="1322997"/>
                  </a:moveTo>
                  <a:lnTo>
                    <a:pt x="2206470" y="1322997"/>
                  </a:lnTo>
                  <a:lnTo>
                    <a:pt x="2206788" y="1325003"/>
                  </a:lnTo>
                  <a:lnTo>
                    <a:pt x="2213189" y="1369332"/>
                  </a:lnTo>
                  <a:lnTo>
                    <a:pt x="2213061" y="1368196"/>
                  </a:lnTo>
                  <a:lnTo>
                    <a:pt x="2340863" y="1368196"/>
                  </a:lnTo>
                  <a:lnTo>
                    <a:pt x="2339147" y="1352969"/>
                  </a:lnTo>
                  <a:lnTo>
                    <a:pt x="2334800" y="1322997"/>
                  </a:lnTo>
                  <a:close/>
                </a:path>
                <a:path w="2350770" h="1553210">
                  <a:moveTo>
                    <a:pt x="2206644" y="1324194"/>
                  </a:moveTo>
                  <a:lnTo>
                    <a:pt x="2206761" y="1325003"/>
                  </a:lnTo>
                  <a:lnTo>
                    <a:pt x="2206644" y="1324194"/>
                  </a:lnTo>
                  <a:close/>
                </a:path>
                <a:path w="2350770" h="1553210">
                  <a:moveTo>
                    <a:pt x="2206470" y="1322997"/>
                  </a:moveTo>
                  <a:lnTo>
                    <a:pt x="2206644" y="1324194"/>
                  </a:lnTo>
                  <a:lnTo>
                    <a:pt x="2206788" y="1325003"/>
                  </a:lnTo>
                  <a:lnTo>
                    <a:pt x="2206470" y="1322997"/>
                  </a:lnTo>
                  <a:close/>
                </a:path>
                <a:path w="2350770" h="1553210">
                  <a:moveTo>
                    <a:pt x="2327442" y="1278077"/>
                  </a:moveTo>
                  <a:lnTo>
                    <a:pt x="2198444" y="1278077"/>
                  </a:lnTo>
                  <a:lnTo>
                    <a:pt x="2198837" y="1280071"/>
                  </a:lnTo>
                  <a:lnTo>
                    <a:pt x="2206644" y="1324194"/>
                  </a:lnTo>
                  <a:lnTo>
                    <a:pt x="2206470" y="1322997"/>
                  </a:lnTo>
                  <a:lnTo>
                    <a:pt x="2334800" y="1322997"/>
                  </a:lnTo>
                  <a:lnTo>
                    <a:pt x="2332010" y="1303756"/>
                  </a:lnTo>
                  <a:lnTo>
                    <a:pt x="2327442" y="1278077"/>
                  </a:lnTo>
                  <a:close/>
                </a:path>
                <a:path w="2350770" h="1553210">
                  <a:moveTo>
                    <a:pt x="2198587" y="1278885"/>
                  </a:moveTo>
                  <a:lnTo>
                    <a:pt x="2198798" y="1280071"/>
                  </a:lnTo>
                  <a:lnTo>
                    <a:pt x="2198587" y="1278885"/>
                  </a:lnTo>
                  <a:close/>
                </a:path>
                <a:path w="2350770" h="1553210">
                  <a:moveTo>
                    <a:pt x="2198444" y="1278077"/>
                  </a:moveTo>
                  <a:lnTo>
                    <a:pt x="2198587" y="1278885"/>
                  </a:lnTo>
                  <a:lnTo>
                    <a:pt x="2198837" y="1280071"/>
                  </a:lnTo>
                  <a:lnTo>
                    <a:pt x="2198444" y="1278077"/>
                  </a:lnTo>
                  <a:close/>
                </a:path>
                <a:path w="2350770" h="1553210">
                  <a:moveTo>
                    <a:pt x="2318798" y="1233449"/>
                  </a:moveTo>
                  <a:lnTo>
                    <a:pt x="2189008" y="1233449"/>
                  </a:lnTo>
                  <a:lnTo>
                    <a:pt x="2189452" y="1235430"/>
                  </a:lnTo>
                  <a:lnTo>
                    <a:pt x="2198587" y="1278885"/>
                  </a:lnTo>
                  <a:lnTo>
                    <a:pt x="2198444" y="1278077"/>
                  </a:lnTo>
                  <a:lnTo>
                    <a:pt x="2327442" y="1278077"/>
                  </a:lnTo>
                  <a:lnTo>
                    <a:pt x="2323310" y="1254848"/>
                  </a:lnTo>
                  <a:lnTo>
                    <a:pt x="2318798" y="1233449"/>
                  </a:lnTo>
                  <a:close/>
                </a:path>
                <a:path w="2350770" h="1553210">
                  <a:moveTo>
                    <a:pt x="2189258" y="1234636"/>
                  </a:moveTo>
                  <a:lnTo>
                    <a:pt x="2189425" y="1235430"/>
                  </a:lnTo>
                  <a:lnTo>
                    <a:pt x="2189258" y="1234636"/>
                  </a:lnTo>
                  <a:close/>
                </a:path>
                <a:path w="2350770" h="1553210">
                  <a:moveTo>
                    <a:pt x="2189008" y="1233449"/>
                  </a:moveTo>
                  <a:lnTo>
                    <a:pt x="2189258" y="1234636"/>
                  </a:lnTo>
                  <a:lnTo>
                    <a:pt x="2189452" y="1235430"/>
                  </a:lnTo>
                  <a:lnTo>
                    <a:pt x="2189008" y="1233449"/>
                  </a:lnTo>
                  <a:close/>
                </a:path>
                <a:path w="2350770" h="1553210">
                  <a:moveTo>
                    <a:pt x="2308882" y="1189164"/>
                  </a:moveTo>
                  <a:lnTo>
                    <a:pt x="2178136" y="1189164"/>
                  </a:lnTo>
                  <a:lnTo>
                    <a:pt x="2178657" y="1191120"/>
                  </a:lnTo>
                  <a:lnTo>
                    <a:pt x="2189258" y="1234636"/>
                  </a:lnTo>
                  <a:lnTo>
                    <a:pt x="2189008" y="1233449"/>
                  </a:lnTo>
                  <a:lnTo>
                    <a:pt x="2318798" y="1233449"/>
                  </a:lnTo>
                  <a:lnTo>
                    <a:pt x="2313061" y="1206245"/>
                  </a:lnTo>
                  <a:lnTo>
                    <a:pt x="2308882" y="1189164"/>
                  </a:lnTo>
                  <a:close/>
                </a:path>
                <a:path w="2350770" h="1553210">
                  <a:moveTo>
                    <a:pt x="2178310" y="1189872"/>
                  </a:moveTo>
                  <a:lnTo>
                    <a:pt x="2178615" y="1191120"/>
                  </a:lnTo>
                  <a:lnTo>
                    <a:pt x="2178310" y="1189872"/>
                  </a:lnTo>
                  <a:close/>
                </a:path>
                <a:path w="2350770" h="1553210">
                  <a:moveTo>
                    <a:pt x="2178136" y="1189164"/>
                  </a:moveTo>
                  <a:lnTo>
                    <a:pt x="2178310" y="1189872"/>
                  </a:lnTo>
                  <a:lnTo>
                    <a:pt x="2178657" y="1191120"/>
                  </a:lnTo>
                  <a:lnTo>
                    <a:pt x="2178136" y="1189164"/>
                  </a:lnTo>
                  <a:close/>
                </a:path>
                <a:path w="2350770" h="1553210">
                  <a:moveTo>
                    <a:pt x="2297704" y="1145247"/>
                  </a:moveTo>
                  <a:lnTo>
                    <a:pt x="2165881" y="1145247"/>
                  </a:lnTo>
                  <a:lnTo>
                    <a:pt x="2166452" y="1147190"/>
                  </a:lnTo>
                  <a:lnTo>
                    <a:pt x="2178310" y="1189872"/>
                  </a:lnTo>
                  <a:lnTo>
                    <a:pt x="2178136" y="1189164"/>
                  </a:lnTo>
                  <a:lnTo>
                    <a:pt x="2308882" y="1189164"/>
                  </a:lnTo>
                  <a:lnTo>
                    <a:pt x="2301263" y="1158024"/>
                  </a:lnTo>
                  <a:lnTo>
                    <a:pt x="2297704" y="1145247"/>
                  </a:lnTo>
                  <a:close/>
                </a:path>
                <a:path w="2350770" h="1553210">
                  <a:moveTo>
                    <a:pt x="2166182" y="1146327"/>
                  </a:moveTo>
                  <a:lnTo>
                    <a:pt x="2166422" y="1147190"/>
                  </a:lnTo>
                  <a:lnTo>
                    <a:pt x="2166182" y="1146327"/>
                  </a:lnTo>
                  <a:close/>
                </a:path>
                <a:path w="2350770" h="1553210">
                  <a:moveTo>
                    <a:pt x="2165881" y="1145247"/>
                  </a:moveTo>
                  <a:lnTo>
                    <a:pt x="2166182" y="1146327"/>
                  </a:lnTo>
                  <a:lnTo>
                    <a:pt x="2166452" y="1147190"/>
                  </a:lnTo>
                  <a:lnTo>
                    <a:pt x="2165881" y="1145247"/>
                  </a:lnTo>
                  <a:close/>
                </a:path>
                <a:path w="2350770" h="1553210">
                  <a:moveTo>
                    <a:pt x="2228912" y="1051463"/>
                  </a:moveTo>
                  <a:lnTo>
                    <a:pt x="2203829" y="1054087"/>
                  </a:lnTo>
                  <a:lnTo>
                    <a:pt x="2181734" y="1066241"/>
                  </a:lnTo>
                  <a:lnTo>
                    <a:pt x="2166541" y="1085261"/>
                  </a:lnTo>
                  <a:lnTo>
                    <a:pt x="2159587" y="1108588"/>
                  </a:lnTo>
                  <a:lnTo>
                    <a:pt x="2162211" y="1133665"/>
                  </a:lnTo>
                  <a:lnTo>
                    <a:pt x="2166182" y="1146327"/>
                  </a:lnTo>
                  <a:lnTo>
                    <a:pt x="2165881" y="1145247"/>
                  </a:lnTo>
                  <a:lnTo>
                    <a:pt x="2297704" y="1145247"/>
                  </a:lnTo>
                  <a:lnTo>
                    <a:pt x="2287941" y="1110195"/>
                  </a:lnTo>
                  <a:lnTo>
                    <a:pt x="2283407" y="1095705"/>
                  </a:lnTo>
                  <a:lnTo>
                    <a:pt x="2271260" y="1073611"/>
                  </a:lnTo>
                  <a:lnTo>
                    <a:pt x="2252243" y="1058417"/>
                  </a:lnTo>
                  <a:lnTo>
                    <a:pt x="2228912" y="105146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337685" marR="5080">
              <a:lnSpc>
                <a:spcPts val="4490"/>
              </a:lnSpc>
              <a:spcBef>
                <a:spcPts val="605"/>
              </a:spcBef>
            </a:pPr>
            <a:r>
              <a:rPr sz="4100" spc="-185" dirty="0">
                <a:solidFill>
                  <a:srgbClr val="000000"/>
                </a:solidFill>
                <a:latin typeface="Trebuchet MS"/>
                <a:cs typeface="Trebuchet MS"/>
              </a:rPr>
              <a:t>Visits </a:t>
            </a:r>
            <a:r>
              <a:rPr sz="4100" spc="-200" dirty="0">
                <a:solidFill>
                  <a:srgbClr val="000000"/>
                </a:solidFill>
                <a:latin typeface="Trebuchet MS"/>
                <a:cs typeface="Trebuchet MS"/>
              </a:rPr>
              <a:t>company </a:t>
            </a:r>
            <a:r>
              <a:rPr sz="4100" spc="-150" dirty="0">
                <a:solidFill>
                  <a:srgbClr val="000000"/>
                </a:solidFill>
                <a:latin typeface="Trebuchet MS"/>
                <a:cs typeface="Trebuchet MS"/>
              </a:rPr>
              <a:t>you </a:t>
            </a:r>
            <a:r>
              <a:rPr sz="4100" spc="-195" dirty="0">
                <a:solidFill>
                  <a:srgbClr val="000000"/>
                </a:solidFill>
                <a:latin typeface="Trebuchet MS"/>
                <a:cs typeface="Trebuchet MS"/>
              </a:rPr>
              <a:t>to</a:t>
            </a:r>
            <a:r>
              <a:rPr sz="4100" spc="-75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100" spc="-220" dirty="0">
                <a:solidFill>
                  <a:srgbClr val="000000"/>
                </a:solidFill>
                <a:latin typeface="Trebuchet MS"/>
                <a:cs typeface="Trebuchet MS"/>
              </a:rPr>
              <a:t>Lpu  </a:t>
            </a:r>
            <a:r>
              <a:rPr sz="4100" spc="-185" dirty="0">
                <a:solidFill>
                  <a:srgbClr val="000000"/>
                </a:solidFill>
                <a:latin typeface="Trebuchet MS"/>
                <a:cs typeface="Trebuchet MS"/>
              </a:rPr>
              <a:t>campus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4173" y="2421636"/>
            <a:ext cx="6306185" cy="33508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latin typeface="Carlito"/>
                <a:cs typeface="Carlito"/>
              </a:rPr>
              <a:t>“YES”. </a:t>
            </a:r>
            <a:r>
              <a:rPr sz="2000" spc="-5" dirty="0">
                <a:latin typeface="Carlito"/>
                <a:cs typeface="Carlito"/>
              </a:rPr>
              <a:t>WHILE MOST SCHOOLS </a:t>
            </a:r>
            <a:r>
              <a:rPr sz="2000" spc="-25" dirty="0">
                <a:latin typeface="Carlito"/>
                <a:cs typeface="Carlito"/>
              </a:rPr>
              <a:t>HAVE WILLINGLY </a:t>
            </a:r>
            <a:r>
              <a:rPr sz="2000" spc="-5" dirty="0">
                <a:latin typeface="Carlito"/>
                <a:cs typeface="Carlito"/>
              </a:rPr>
              <a:t>CHOSEN 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75" dirty="0">
                <a:latin typeface="Carlito"/>
                <a:cs typeface="Carlito"/>
              </a:rPr>
              <a:t>PATH </a:t>
            </a:r>
            <a:r>
              <a:rPr sz="2000" dirty="0">
                <a:latin typeface="Carlito"/>
                <a:cs typeface="Carlito"/>
              </a:rPr>
              <a:t>OF </a:t>
            </a:r>
            <a:r>
              <a:rPr sz="2000" spc="-30" dirty="0">
                <a:latin typeface="Carlito"/>
                <a:cs typeface="Carlito"/>
              </a:rPr>
              <a:t>ADVANCEMENT, </a:t>
            </a:r>
            <a:r>
              <a:rPr sz="2000" spc="-5" dirty="0">
                <a:latin typeface="Carlito"/>
                <a:cs typeface="Carlito"/>
              </a:rPr>
              <a:t>WHEN IT </a:t>
            </a:r>
            <a:r>
              <a:rPr sz="2000" spc="-10" dirty="0">
                <a:latin typeface="Carlito"/>
                <a:cs typeface="Carlito"/>
              </a:rPr>
              <a:t>COMES </a:t>
            </a:r>
            <a:r>
              <a:rPr sz="2000" spc="-30" dirty="0">
                <a:latin typeface="Carlito"/>
                <a:cs typeface="Carlito"/>
              </a:rPr>
              <a:t>TO </a:t>
            </a:r>
            <a:r>
              <a:rPr sz="2000" spc="-5" dirty="0">
                <a:latin typeface="Carlito"/>
                <a:cs typeface="Carlito"/>
              </a:rPr>
              <a:t>HIGHER  </a:t>
            </a:r>
            <a:r>
              <a:rPr sz="2000" spc="-20" dirty="0">
                <a:latin typeface="Carlito"/>
                <a:cs typeface="Carlito"/>
              </a:rPr>
              <a:t>EDUCATION,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NUMBER </a:t>
            </a:r>
            <a:r>
              <a:rPr sz="2000" dirty="0">
                <a:latin typeface="Carlito"/>
                <a:cs typeface="Carlito"/>
              </a:rPr>
              <a:t>OF </a:t>
            </a:r>
            <a:r>
              <a:rPr sz="2000" spc="-10" dirty="0">
                <a:latin typeface="Carlito"/>
                <a:cs typeface="Carlito"/>
              </a:rPr>
              <a:t>UNIVERSITIES </a:t>
            </a:r>
            <a:r>
              <a:rPr sz="2000" spc="-5" dirty="0">
                <a:latin typeface="Carlito"/>
                <a:cs typeface="Carlito"/>
              </a:rPr>
              <a:t>EMBRACING 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20" dirty="0">
                <a:latin typeface="Carlito"/>
                <a:cs typeface="Carlito"/>
              </a:rPr>
              <a:t>INTEGRATION </a:t>
            </a:r>
            <a:r>
              <a:rPr sz="2000" dirty="0">
                <a:latin typeface="Carlito"/>
                <a:cs typeface="Carlito"/>
              </a:rPr>
              <a:t>OF </a:t>
            </a:r>
            <a:r>
              <a:rPr sz="2000" spc="-15" dirty="0">
                <a:latin typeface="Carlito"/>
                <a:cs typeface="Carlito"/>
              </a:rPr>
              <a:t>TECHNOLOGY </a:t>
            </a:r>
            <a:r>
              <a:rPr sz="2000" spc="-5" dirty="0">
                <a:latin typeface="Carlito"/>
                <a:cs typeface="Carlito"/>
              </a:rPr>
              <a:t>IN THEIR LEARNING  METHODS </a:t>
            </a:r>
            <a:r>
              <a:rPr sz="2000" spc="-10" dirty="0">
                <a:latin typeface="Carlito"/>
                <a:cs typeface="Carlito"/>
              </a:rPr>
              <a:t>REDUCES </a:t>
            </a:r>
            <a:r>
              <a:rPr sz="2000" spc="-45" dirty="0">
                <a:latin typeface="Carlito"/>
                <a:cs typeface="Carlito"/>
              </a:rPr>
              <a:t>SUBSTANTIALLY. </a:t>
            </a:r>
            <a:r>
              <a:rPr sz="2000" dirty="0">
                <a:latin typeface="Carlito"/>
                <a:cs typeface="Carlito"/>
              </a:rPr>
              <a:t>ON </a:t>
            </a:r>
            <a:r>
              <a:rPr sz="2000" spc="-5" dirty="0">
                <a:latin typeface="Carlito"/>
                <a:cs typeface="Carlito"/>
              </a:rPr>
              <a:t>ONE </a:t>
            </a:r>
            <a:r>
              <a:rPr sz="2000" spc="-15" dirty="0">
                <a:latin typeface="Carlito"/>
                <a:cs typeface="Carlito"/>
              </a:rPr>
              <a:t>HAND, </a:t>
            </a:r>
            <a:r>
              <a:rPr sz="2000" spc="-20" dirty="0">
                <a:latin typeface="Carlito"/>
                <a:cs typeface="Carlito"/>
              </a:rPr>
              <a:t>TOP  </a:t>
            </a:r>
            <a:r>
              <a:rPr sz="2000" spc="-5" dirty="0">
                <a:latin typeface="Carlito"/>
                <a:cs typeface="Carlito"/>
              </a:rPr>
              <a:t>PUBLIC </a:t>
            </a:r>
            <a:r>
              <a:rPr sz="2000" spc="-10" dirty="0">
                <a:latin typeface="Carlito"/>
                <a:cs typeface="Carlito"/>
              </a:rPr>
              <a:t>UNIVERSITIES </a:t>
            </a:r>
            <a:r>
              <a:rPr sz="2000" dirty="0">
                <a:latin typeface="Carlito"/>
                <a:cs typeface="Carlito"/>
              </a:rPr>
              <a:t>ARE </a:t>
            </a:r>
            <a:r>
              <a:rPr sz="2000" spc="-5" dirty="0">
                <a:latin typeface="Carlito"/>
                <a:cs typeface="Carlito"/>
              </a:rPr>
              <a:t>YET </a:t>
            </a:r>
            <a:r>
              <a:rPr sz="2000" spc="-30" dirty="0">
                <a:latin typeface="Carlito"/>
                <a:cs typeface="Carlito"/>
              </a:rPr>
              <a:t>TO </a:t>
            </a:r>
            <a:r>
              <a:rPr sz="2000" spc="-5" dirty="0">
                <a:latin typeface="Carlito"/>
                <a:cs typeface="Carlito"/>
              </a:rPr>
              <a:t>UPGRADE THEIR  INFRASTRUCTURE, WHILE </a:t>
            </a:r>
            <a:r>
              <a:rPr sz="2000" dirty="0">
                <a:latin typeface="Carlito"/>
                <a:cs typeface="Carlito"/>
              </a:rPr>
              <a:t>ON THE </a:t>
            </a:r>
            <a:r>
              <a:rPr sz="2000" spc="-10" dirty="0">
                <a:latin typeface="Carlito"/>
                <a:cs typeface="Carlito"/>
              </a:rPr>
              <a:t>OTHER, </a:t>
            </a:r>
            <a:r>
              <a:rPr sz="2000" spc="-5" dirty="0">
                <a:latin typeface="Carlito"/>
                <a:cs typeface="Carlito"/>
              </a:rPr>
              <a:t>THERE </a:t>
            </a:r>
            <a:r>
              <a:rPr sz="2000" dirty="0">
                <a:latin typeface="Carlito"/>
                <a:cs typeface="Carlito"/>
              </a:rPr>
              <a:t>ARE FEW  </a:t>
            </a:r>
            <a:r>
              <a:rPr sz="2000" spc="-40" dirty="0">
                <a:latin typeface="Carlito"/>
                <a:cs typeface="Carlito"/>
              </a:rPr>
              <a:t>PRIVATE </a:t>
            </a:r>
            <a:r>
              <a:rPr sz="2000" spc="-10" dirty="0">
                <a:latin typeface="Carlito"/>
                <a:cs typeface="Carlito"/>
              </a:rPr>
              <a:t>UNIVERSITIES </a:t>
            </a:r>
            <a:r>
              <a:rPr sz="2000" spc="-40" dirty="0">
                <a:latin typeface="Carlito"/>
                <a:cs typeface="Carlito"/>
              </a:rPr>
              <a:t>THAT </a:t>
            </a:r>
            <a:r>
              <a:rPr sz="2000" dirty="0">
                <a:latin typeface="Carlito"/>
                <a:cs typeface="Carlito"/>
              </a:rPr>
              <a:t>OFFER A </a:t>
            </a:r>
            <a:r>
              <a:rPr sz="2000" spc="-5" dirty="0">
                <a:latin typeface="Carlito"/>
                <a:cs typeface="Carlito"/>
              </a:rPr>
              <a:t>COMPLETE </a:t>
            </a:r>
            <a:r>
              <a:rPr sz="2000" spc="-30" dirty="0">
                <a:latin typeface="Carlito"/>
                <a:cs typeface="Carlito"/>
              </a:rPr>
              <a:t>PACKAGE  </a:t>
            </a:r>
            <a:r>
              <a:rPr sz="2000" dirty="0">
                <a:latin typeface="Carlito"/>
                <a:cs typeface="Carlito"/>
              </a:rPr>
              <a:t>OF </a:t>
            </a:r>
            <a:r>
              <a:rPr sz="2000" spc="-10" dirty="0">
                <a:latin typeface="Carlito"/>
                <a:cs typeface="Carlito"/>
              </a:rPr>
              <a:t>QUALITY TEACHING, </a:t>
            </a:r>
            <a:r>
              <a:rPr sz="2000" spc="-5" dirty="0">
                <a:latin typeface="Carlito"/>
                <a:cs typeface="Carlito"/>
              </a:rPr>
              <a:t>INTUITIVE LEARNING, </a:t>
            </a:r>
            <a:r>
              <a:rPr sz="2000" dirty="0">
                <a:latin typeface="Carlito"/>
                <a:cs typeface="Carlito"/>
              </a:rPr>
              <a:t>AND  </a:t>
            </a:r>
            <a:r>
              <a:rPr sz="2000" spc="-10" dirty="0">
                <a:latin typeface="Carlito"/>
                <a:cs typeface="Carlito"/>
              </a:rPr>
              <a:t>INDUSTRY </a:t>
            </a:r>
            <a:r>
              <a:rPr sz="2000" spc="-5" dirty="0">
                <a:latin typeface="Carlito"/>
                <a:cs typeface="Carlito"/>
              </a:rPr>
              <a:t>TRAINING </a:t>
            </a:r>
            <a:r>
              <a:rPr sz="2000" spc="-30" dirty="0">
                <a:latin typeface="Carlito"/>
                <a:cs typeface="Carlito"/>
              </a:rPr>
              <a:t>TO </a:t>
            </a:r>
            <a:r>
              <a:rPr sz="2000" spc="-25" dirty="0">
                <a:latin typeface="Carlito"/>
                <a:cs typeface="Carlito"/>
              </a:rPr>
              <a:t>MINDFULLY </a:t>
            </a:r>
            <a:r>
              <a:rPr sz="2000" spc="-5" dirty="0">
                <a:latin typeface="Carlito"/>
                <a:cs typeface="Carlito"/>
              </a:rPr>
              <a:t>BUILD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35" dirty="0">
                <a:latin typeface="Carlito"/>
                <a:cs typeface="Carlito"/>
              </a:rPr>
              <a:t>LOT </a:t>
            </a:r>
            <a:r>
              <a:rPr sz="2000" dirty="0">
                <a:latin typeface="Carlito"/>
                <a:cs typeface="Carlito"/>
              </a:rPr>
              <a:t>OF  </a:t>
            </a:r>
            <a:r>
              <a:rPr sz="2000" spc="-5" dirty="0">
                <a:latin typeface="Carlito"/>
                <a:cs typeface="Carlito"/>
              </a:rPr>
              <a:t>STUDENTS </a:t>
            </a:r>
            <a:r>
              <a:rPr sz="2000" spc="-40" dirty="0">
                <a:latin typeface="Carlito"/>
                <a:cs typeface="Carlito"/>
              </a:rPr>
              <a:t>THAT </a:t>
            </a:r>
            <a:r>
              <a:rPr sz="2000" spc="-25" dirty="0">
                <a:latin typeface="Carlito"/>
                <a:cs typeface="Carlito"/>
              </a:rPr>
              <a:t>COMPANIES </a:t>
            </a:r>
            <a:r>
              <a:rPr sz="2000" spc="-5" dirty="0">
                <a:latin typeface="Carlito"/>
                <a:cs typeface="Carlito"/>
              </a:rPr>
              <a:t>LIKE </a:t>
            </a:r>
            <a:r>
              <a:rPr sz="2000" spc="-10" dirty="0">
                <a:latin typeface="Carlito"/>
                <a:cs typeface="Carlito"/>
              </a:rPr>
              <a:t>Wipro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20" dirty="0">
                <a:latin typeface="Carlito"/>
                <a:cs typeface="Carlito"/>
              </a:rPr>
              <a:t>TCS </a:t>
            </a:r>
            <a:r>
              <a:rPr sz="2000" spc="-5" dirty="0">
                <a:latin typeface="Carlito"/>
                <a:cs typeface="Carlito"/>
              </a:rPr>
              <a:t>LIKE </a:t>
            </a:r>
            <a:r>
              <a:rPr sz="2000" spc="-30" dirty="0">
                <a:latin typeface="Carlito"/>
                <a:cs typeface="Carlito"/>
              </a:rPr>
              <a:t>TO  </a:t>
            </a:r>
            <a:r>
              <a:rPr sz="2000" spc="-5" dirty="0">
                <a:latin typeface="Carlito"/>
                <a:cs typeface="Carlito"/>
              </a:rPr>
              <a:t>HIRE</a:t>
            </a:r>
            <a:r>
              <a:rPr sz="2000" spc="-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FROM.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" y="12"/>
            <a:ext cx="4635568" cy="6857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0927" y="2115121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3" y="1"/>
                </a:lnTo>
              </a:path>
            </a:pathLst>
          </a:custGeom>
          <a:ln w="19050">
            <a:solidFill>
              <a:srgbClr val="C5C2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740" y="1069340"/>
            <a:ext cx="3082290" cy="455803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740"/>
              </a:spcBef>
            </a:pPr>
            <a:r>
              <a:rPr sz="5400" spc="-220" dirty="0">
                <a:latin typeface="Trebuchet MS"/>
                <a:cs typeface="Trebuchet MS"/>
              </a:rPr>
              <a:t>Pros and  </a:t>
            </a:r>
            <a:r>
              <a:rPr sz="5400" spc="-195" dirty="0">
                <a:latin typeface="Trebuchet MS"/>
                <a:cs typeface="Trebuchet MS"/>
              </a:rPr>
              <a:t>cons </a:t>
            </a:r>
            <a:r>
              <a:rPr sz="5400" spc="-235" dirty="0">
                <a:latin typeface="Trebuchet MS"/>
                <a:cs typeface="Trebuchet MS"/>
              </a:rPr>
              <a:t>of</a:t>
            </a:r>
            <a:r>
              <a:rPr sz="5400" spc="-690" dirty="0">
                <a:latin typeface="Trebuchet MS"/>
                <a:cs typeface="Trebuchet MS"/>
              </a:rPr>
              <a:t> </a:t>
            </a:r>
            <a:r>
              <a:rPr sz="5400" spc="-270" dirty="0">
                <a:latin typeface="Trebuchet MS"/>
                <a:cs typeface="Trebuchet MS"/>
              </a:rPr>
              <a:t>the  </a:t>
            </a:r>
            <a:r>
              <a:rPr sz="5400" spc="-254" dirty="0">
                <a:latin typeface="Trebuchet MS"/>
                <a:cs typeface="Trebuchet MS"/>
              </a:rPr>
              <a:t>company  </a:t>
            </a:r>
            <a:r>
              <a:rPr sz="5400" spc="-200" dirty="0">
                <a:latin typeface="Trebuchet MS"/>
                <a:cs typeface="Trebuchet MS"/>
              </a:rPr>
              <a:t>you </a:t>
            </a:r>
            <a:r>
              <a:rPr sz="5400" spc="-290" dirty="0">
                <a:latin typeface="Trebuchet MS"/>
                <a:cs typeface="Trebuchet MS"/>
              </a:rPr>
              <a:t>have  </a:t>
            </a:r>
            <a:r>
              <a:rPr sz="5400" spc="-245" dirty="0">
                <a:latin typeface="Trebuchet MS"/>
                <a:cs typeface="Trebuchet MS"/>
              </a:rPr>
              <a:t>considered  </a:t>
            </a:r>
            <a:r>
              <a:rPr sz="5400" spc="-280" dirty="0">
                <a:latin typeface="Trebuchet MS"/>
                <a:cs typeface="Trebuchet MS"/>
              </a:rPr>
              <a:t>for</a:t>
            </a:r>
            <a:r>
              <a:rPr sz="5400" spc="-415" dirty="0">
                <a:latin typeface="Trebuchet MS"/>
                <a:cs typeface="Trebuchet MS"/>
              </a:rPr>
              <a:t> </a:t>
            </a:r>
            <a:r>
              <a:rPr sz="5400" spc="-320" dirty="0">
                <a:latin typeface="Trebuchet MS"/>
                <a:cs typeface="Trebuchet MS"/>
              </a:rPr>
              <a:t>you.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7008" y="745554"/>
            <a:ext cx="81915" cy="5453380"/>
            <a:chOff x="4297008" y="745554"/>
            <a:chExt cx="81915" cy="5453380"/>
          </a:xfrm>
        </p:grpSpPr>
        <p:sp>
          <p:nvSpPr>
            <p:cNvPr id="4" name="object 4"/>
            <p:cNvSpPr/>
            <p:nvPr/>
          </p:nvSpPr>
          <p:spPr>
            <a:xfrm>
              <a:off x="4311073" y="766114"/>
              <a:ext cx="46355" cy="5411470"/>
            </a:xfrm>
            <a:custGeom>
              <a:avLst/>
              <a:gdLst/>
              <a:ahLst/>
              <a:cxnLst/>
              <a:rect l="l" t="t" r="r" b="b"/>
              <a:pathLst>
                <a:path w="46354" h="5411470">
                  <a:moveTo>
                    <a:pt x="22865" y="0"/>
                  </a:moveTo>
                  <a:lnTo>
                    <a:pt x="19563" y="342"/>
                  </a:lnTo>
                  <a:lnTo>
                    <a:pt x="12337" y="647"/>
                  </a:lnTo>
                  <a:lnTo>
                    <a:pt x="15527" y="70717"/>
                  </a:lnTo>
                  <a:lnTo>
                    <a:pt x="17345" y="136900"/>
                  </a:lnTo>
                  <a:lnTo>
                    <a:pt x="18013" y="199480"/>
                  </a:lnTo>
                  <a:lnTo>
                    <a:pt x="17750" y="258741"/>
                  </a:lnTo>
                  <a:lnTo>
                    <a:pt x="16775" y="314964"/>
                  </a:lnTo>
                  <a:lnTo>
                    <a:pt x="15311" y="368434"/>
                  </a:lnTo>
                  <a:lnTo>
                    <a:pt x="10172" y="515151"/>
                  </a:lnTo>
                  <a:lnTo>
                    <a:pt x="8946" y="560436"/>
                  </a:lnTo>
                  <a:lnTo>
                    <a:pt x="8328" y="604383"/>
                  </a:lnTo>
                  <a:lnTo>
                    <a:pt x="8541" y="647275"/>
                  </a:lnTo>
                  <a:lnTo>
                    <a:pt x="9804" y="689394"/>
                  </a:lnTo>
                  <a:lnTo>
                    <a:pt x="12337" y="731024"/>
                  </a:lnTo>
                  <a:lnTo>
                    <a:pt x="15527" y="777270"/>
                  </a:lnTo>
                  <a:lnTo>
                    <a:pt x="18128" y="826328"/>
                  </a:lnTo>
                  <a:lnTo>
                    <a:pt x="20155" y="877695"/>
                  </a:lnTo>
                  <a:lnTo>
                    <a:pt x="21623" y="930865"/>
                  </a:lnTo>
                  <a:lnTo>
                    <a:pt x="22550" y="985335"/>
                  </a:lnTo>
                  <a:lnTo>
                    <a:pt x="22950" y="1040599"/>
                  </a:lnTo>
                  <a:lnTo>
                    <a:pt x="22839" y="1096153"/>
                  </a:lnTo>
                  <a:lnTo>
                    <a:pt x="22233" y="1151491"/>
                  </a:lnTo>
                  <a:lnTo>
                    <a:pt x="21149" y="1206111"/>
                  </a:lnTo>
                  <a:lnTo>
                    <a:pt x="19601" y="1259506"/>
                  </a:lnTo>
                  <a:lnTo>
                    <a:pt x="17606" y="1311172"/>
                  </a:lnTo>
                  <a:lnTo>
                    <a:pt x="15179" y="1360605"/>
                  </a:lnTo>
                  <a:lnTo>
                    <a:pt x="9023" y="1459464"/>
                  </a:lnTo>
                  <a:lnTo>
                    <a:pt x="6303" y="1509643"/>
                  </a:lnTo>
                  <a:lnTo>
                    <a:pt x="4199" y="1558462"/>
                  </a:lnTo>
                  <a:lnTo>
                    <a:pt x="2735" y="1606550"/>
                  </a:lnTo>
                  <a:lnTo>
                    <a:pt x="1933" y="1654532"/>
                  </a:lnTo>
                  <a:lnTo>
                    <a:pt x="1817" y="1703038"/>
                  </a:lnTo>
                  <a:lnTo>
                    <a:pt x="2410" y="1752694"/>
                  </a:lnTo>
                  <a:lnTo>
                    <a:pt x="3735" y="1804128"/>
                  </a:lnTo>
                  <a:lnTo>
                    <a:pt x="5816" y="1857967"/>
                  </a:lnTo>
                  <a:lnTo>
                    <a:pt x="8676" y="1914839"/>
                  </a:lnTo>
                  <a:lnTo>
                    <a:pt x="12337" y="1975370"/>
                  </a:lnTo>
                  <a:lnTo>
                    <a:pt x="14418" y="2018531"/>
                  </a:lnTo>
                  <a:lnTo>
                    <a:pt x="15214" y="2062042"/>
                  </a:lnTo>
                  <a:lnTo>
                    <a:pt x="14941" y="2105995"/>
                  </a:lnTo>
                  <a:lnTo>
                    <a:pt x="13816" y="2150484"/>
                  </a:lnTo>
                  <a:lnTo>
                    <a:pt x="12052" y="2195600"/>
                  </a:lnTo>
                  <a:lnTo>
                    <a:pt x="5098" y="2335644"/>
                  </a:lnTo>
                  <a:lnTo>
                    <a:pt x="2944" y="2384199"/>
                  </a:lnTo>
                  <a:lnTo>
                    <a:pt x="1233" y="2433846"/>
                  </a:lnTo>
                  <a:lnTo>
                    <a:pt x="179" y="2484678"/>
                  </a:lnTo>
                  <a:lnTo>
                    <a:pt x="0" y="2536787"/>
                  </a:lnTo>
                  <a:lnTo>
                    <a:pt x="910" y="2590266"/>
                  </a:lnTo>
                  <a:lnTo>
                    <a:pt x="3125" y="2645207"/>
                  </a:lnTo>
                  <a:lnTo>
                    <a:pt x="6862" y="2701704"/>
                  </a:lnTo>
                  <a:lnTo>
                    <a:pt x="17676" y="2817602"/>
                  </a:lnTo>
                  <a:lnTo>
                    <a:pt x="21049" y="2873021"/>
                  </a:lnTo>
                  <a:lnTo>
                    <a:pt x="22723" y="2926359"/>
                  </a:lnTo>
                  <a:lnTo>
                    <a:pt x="22968" y="2977865"/>
                  </a:lnTo>
                  <a:lnTo>
                    <a:pt x="22054" y="3027789"/>
                  </a:lnTo>
                  <a:lnTo>
                    <a:pt x="20247" y="3076384"/>
                  </a:lnTo>
                  <a:lnTo>
                    <a:pt x="17819" y="3123900"/>
                  </a:lnTo>
                  <a:lnTo>
                    <a:pt x="9489" y="3262476"/>
                  </a:lnTo>
                  <a:lnTo>
                    <a:pt x="7261" y="3308181"/>
                  </a:lnTo>
                  <a:lnTo>
                    <a:pt x="5756" y="3354059"/>
                  </a:lnTo>
                  <a:lnTo>
                    <a:pt x="5241" y="3400363"/>
                  </a:lnTo>
                  <a:lnTo>
                    <a:pt x="5988" y="3447341"/>
                  </a:lnTo>
                  <a:lnTo>
                    <a:pt x="8263" y="3495246"/>
                  </a:lnTo>
                  <a:lnTo>
                    <a:pt x="17333" y="3602599"/>
                  </a:lnTo>
                  <a:lnTo>
                    <a:pt x="20119" y="3655586"/>
                  </a:lnTo>
                  <a:lnTo>
                    <a:pt x="21068" y="3704258"/>
                  </a:lnTo>
                  <a:lnTo>
                    <a:pt x="20558" y="3749581"/>
                  </a:lnTo>
                  <a:lnTo>
                    <a:pt x="18965" y="3792523"/>
                  </a:lnTo>
                  <a:lnTo>
                    <a:pt x="16664" y="3834053"/>
                  </a:lnTo>
                  <a:lnTo>
                    <a:pt x="11444" y="3916746"/>
                  </a:lnTo>
                  <a:lnTo>
                    <a:pt x="9277" y="3959845"/>
                  </a:lnTo>
                  <a:lnTo>
                    <a:pt x="7907" y="4005402"/>
                  </a:lnTo>
                  <a:lnTo>
                    <a:pt x="7709" y="4054385"/>
                  </a:lnTo>
                  <a:lnTo>
                    <a:pt x="9061" y="4107762"/>
                  </a:lnTo>
                  <a:lnTo>
                    <a:pt x="15928" y="4227769"/>
                  </a:lnTo>
                  <a:lnTo>
                    <a:pt x="18125" y="4287997"/>
                  </a:lnTo>
                  <a:lnTo>
                    <a:pt x="19145" y="4347048"/>
                  </a:lnTo>
                  <a:lnTo>
                    <a:pt x="19204" y="4404785"/>
                  </a:lnTo>
                  <a:lnTo>
                    <a:pt x="18520" y="4461073"/>
                  </a:lnTo>
                  <a:lnTo>
                    <a:pt x="17310" y="4515774"/>
                  </a:lnTo>
                  <a:lnTo>
                    <a:pt x="12693" y="4668990"/>
                  </a:lnTo>
                  <a:lnTo>
                    <a:pt x="11548" y="4715978"/>
                  </a:lnTo>
                  <a:lnTo>
                    <a:pt x="10963" y="4760696"/>
                  </a:lnTo>
                  <a:lnTo>
                    <a:pt x="11153" y="4803007"/>
                  </a:lnTo>
                  <a:lnTo>
                    <a:pt x="13525" y="4887998"/>
                  </a:lnTo>
                  <a:lnTo>
                    <a:pt x="13226" y="4933093"/>
                  </a:lnTo>
                  <a:lnTo>
                    <a:pt x="11856" y="4978531"/>
                  </a:lnTo>
                  <a:lnTo>
                    <a:pt x="7569" y="5072320"/>
                  </a:lnTo>
                  <a:lnTo>
                    <a:pt x="5486" y="5121611"/>
                  </a:lnTo>
                  <a:lnTo>
                    <a:pt x="3998" y="5173127"/>
                  </a:lnTo>
                  <a:lnTo>
                    <a:pt x="3523" y="5227339"/>
                  </a:lnTo>
                  <a:lnTo>
                    <a:pt x="4476" y="5284715"/>
                  </a:lnTo>
                  <a:lnTo>
                    <a:pt x="7275" y="5345728"/>
                  </a:lnTo>
                  <a:lnTo>
                    <a:pt x="12337" y="5410847"/>
                  </a:lnTo>
                  <a:lnTo>
                    <a:pt x="18115" y="5410127"/>
                  </a:lnTo>
                  <a:lnTo>
                    <a:pt x="25202" y="5410164"/>
                  </a:lnTo>
                  <a:lnTo>
                    <a:pt x="30625" y="5410847"/>
                  </a:lnTo>
                  <a:lnTo>
                    <a:pt x="29420" y="5366153"/>
                  </a:lnTo>
                  <a:lnTo>
                    <a:pt x="28674" y="5319155"/>
                  </a:lnTo>
                  <a:lnTo>
                    <a:pt x="28328" y="5270178"/>
                  </a:lnTo>
                  <a:lnTo>
                    <a:pt x="28322" y="5219546"/>
                  </a:lnTo>
                  <a:lnTo>
                    <a:pt x="29092" y="5114609"/>
                  </a:lnTo>
                  <a:lnTo>
                    <a:pt x="33376" y="4793738"/>
                  </a:lnTo>
                  <a:lnTo>
                    <a:pt x="33876" y="4693394"/>
                  </a:lnTo>
                  <a:lnTo>
                    <a:pt x="33683" y="4645919"/>
                  </a:lnTo>
                  <a:lnTo>
                    <a:pt x="33117" y="4600673"/>
                  </a:lnTo>
                  <a:lnTo>
                    <a:pt x="32117" y="4557980"/>
                  </a:lnTo>
                  <a:lnTo>
                    <a:pt x="30625" y="4518164"/>
                  </a:lnTo>
                  <a:lnTo>
                    <a:pt x="28502" y="4469697"/>
                  </a:lnTo>
                  <a:lnTo>
                    <a:pt x="26967" y="4429003"/>
                  </a:lnTo>
                  <a:lnTo>
                    <a:pt x="25956" y="4394179"/>
                  </a:lnTo>
                  <a:lnTo>
                    <a:pt x="25406" y="4363322"/>
                  </a:lnTo>
                  <a:lnTo>
                    <a:pt x="25252" y="4334529"/>
                  </a:lnTo>
                  <a:lnTo>
                    <a:pt x="25430" y="4305896"/>
                  </a:lnTo>
                  <a:lnTo>
                    <a:pt x="29075" y="4098529"/>
                  </a:lnTo>
                  <a:lnTo>
                    <a:pt x="30625" y="3950093"/>
                  </a:lnTo>
                  <a:lnTo>
                    <a:pt x="30835" y="3881708"/>
                  </a:lnTo>
                  <a:lnTo>
                    <a:pt x="30504" y="3819116"/>
                  </a:lnTo>
                  <a:lnTo>
                    <a:pt x="29744" y="3761628"/>
                  </a:lnTo>
                  <a:lnTo>
                    <a:pt x="28662" y="3708557"/>
                  </a:lnTo>
                  <a:lnTo>
                    <a:pt x="22285" y="3485354"/>
                  </a:lnTo>
                  <a:lnTo>
                    <a:pt x="21585" y="3444325"/>
                  </a:lnTo>
                  <a:lnTo>
                    <a:pt x="21332" y="3402895"/>
                  </a:lnTo>
                  <a:lnTo>
                    <a:pt x="21636" y="3360373"/>
                  </a:lnTo>
                  <a:lnTo>
                    <a:pt x="22608" y="3316073"/>
                  </a:lnTo>
                  <a:lnTo>
                    <a:pt x="24357" y="3269305"/>
                  </a:lnTo>
                  <a:lnTo>
                    <a:pt x="26992" y="3219382"/>
                  </a:lnTo>
                  <a:lnTo>
                    <a:pt x="35667" y="3094075"/>
                  </a:lnTo>
                  <a:lnTo>
                    <a:pt x="39699" y="3028164"/>
                  </a:lnTo>
                  <a:lnTo>
                    <a:pt x="42749" y="2967267"/>
                  </a:lnTo>
                  <a:lnTo>
                    <a:pt x="44846" y="2910770"/>
                  </a:lnTo>
                  <a:lnTo>
                    <a:pt x="46016" y="2858058"/>
                  </a:lnTo>
                  <a:lnTo>
                    <a:pt x="46289" y="2808517"/>
                  </a:lnTo>
                  <a:lnTo>
                    <a:pt x="45691" y="2761532"/>
                  </a:lnTo>
                  <a:lnTo>
                    <a:pt x="44250" y="2716489"/>
                  </a:lnTo>
                  <a:lnTo>
                    <a:pt x="41996" y="2672772"/>
                  </a:lnTo>
                  <a:lnTo>
                    <a:pt x="38955" y="2629769"/>
                  </a:lnTo>
                  <a:lnTo>
                    <a:pt x="35155" y="2586863"/>
                  </a:lnTo>
                  <a:lnTo>
                    <a:pt x="30625" y="2543441"/>
                  </a:lnTo>
                  <a:lnTo>
                    <a:pt x="26707" y="2501175"/>
                  </a:lnTo>
                  <a:lnTo>
                    <a:pt x="24523" y="2461317"/>
                  </a:lnTo>
                  <a:lnTo>
                    <a:pt x="23767" y="2422622"/>
                  </a:lnTo>
                  <a:lnTo>
                    <a:pt x="24131" y="2383845"/>
                  </a:lnTo>
                  <a:lnTo>
                    <a:pt x="25309" y="2343740"/>
                  </a:lnTo>
                  <a:lnTo>
                    <a:pt x="28884" y="2254569"/>
                  </a:lnTo>
                  <a:lnTo>
                    <a:pt x="30667" y="2203013"/>
                  </a:lnTo>
                  <a:lnTo>
                    <a:pt x="32039" y="2145150"/>
                  </a:lnTo>
                  <a:lnTo>
                    <a:pt x="32694" y="2079735"/>
                  </a:lnTo>
                  <a:lnTo>
                    <a:pt x="32324" y="2005523"/>
                  </a:lnTo>
                  <a:lnTo>
                    <a:pt x="28993" y="1850073"/>
                  </a:lnTo>
                  <a:lnTo>
                    <a:pt x="27990" y="1780202"/>
                  </a:lnTo>
                  <a:lnTo>
                    <a:pt x="27524" y="1711974"/>
                  </a:lnTo>
                  <a:lnTo>
                    <a:pt x="27504" y="1645705"/>
                  </a:lnTo>
                  <a:lnTo>
                    <a:pt x="27839" y="1581713"/>
                  </a:lnTo>
                  <a:lnTo>
                    <a:pt x="28438" y="1520314"/>
                  </a:lnTo>
                  <a:lnTo>
                    <a:pt x="31641" y="1307003"/>
                  </a:lnTo>
                  <a:lnTo>
                    <a:pt x="32451" y="1224158"/>
                  </a:lnTo>
                  <a:lnTo>
                    <a:pt x="32339" y="1189798"/>
                  </a:lnTo>
                  <a:lnTo>
                    <a:pt x="31761" y="1160569"/>
                  </a:lnTo>
                  <a:lnTo>
                    <a:pt x="30625" y="1136789"/>
                  </a:lnTo>
                  <a:lnTo>
                    <a:pt x="29467" y="1103578"/>
                  </a:lnTo>
                  <a:lnTo>
                    <a:pt x="29982" y="1066702"/>
                  </a:lnTo>
                  <a:lnTo>
                    <a:pt x="31640" y="1026018"/>
                  </a:lnTo>
                  <a:lnTo>
                    <a:pt x="36259" y="932668"/>
                  </a:lnTo>
                  <a:lnTo>
                    <a:pt x="38158" y="879720"/>
                  </a:lnTo>
                  <a:lnTo>
                    <a:pt x="39075" y="822402"/>
                  </a:lnTo>
                  <a:lnTo>
                    <a:pt x="38479" y="760573"/>
                  </a:lnTo>
                  <a:lnTo>
                    <a:pt x="35839" y="694093"/>
                  </a:lnTo>
                  <a:lnTo>
                    <a:pt x="30625" y="622820"/>
                  </a:lnTo>
                  <a:lnTo>
                    <a:pt x="26039" y="564405"/>
                  </a:lnTo>
                  <a:lnTo>
                    <a:pt x="23231" y="511213"/>
                  </a:lnTo>
                  <a:lnTo>
                    <a:pt x="21918" y="462035"/>
                  </a:lnTo>
                  <a:lnTo>
                    <a:pt x="21817" y="415663"/>
                  </a:lnTo>
                  <a:lnTo>
                    <a:pt x="22643" y="370889"/>
                  </a:lnTo>
                  <a:lnTo>
                    <a:pt x="24114" y="326502"/>
                  </a:lnTo>
                  <a:lnTo>
                    <a:pt x="27859" y="234059"/>
                  </a:lnTo>
                  <a:lnTo>
                    <a:pt x="29566" y="183585"/>
                  </a:lnTo>
                  <a:lnTo>
                    <a:pt x="30784" y="128664"/>
                  </a:lnTo>
                  <a:lnTo>
                    <a:pt x="31232" y="68088"/>
                  </a:lnTo>
                  <a:lnTo>
                    <a:pt x="30625" y="647"/>
                  </a:lnTo>
                  <a:lnTo>
                    <a:pt x="22865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7645" y="766192"/>
              <a:ext cx="40640" cy="5412105"/>
            </a:xfrm>
            <a:custGeom>
              <a:avLst/>
              <a:gdLst/>
              <a:ahLst/>
              <a:cxnLst/>
              <a:rect l="l" t="t" r="r" b="b"/>
              <a:pathLst>
                <a:path w="40639" h="5412105">
                  <a:moveTo>
                    <a:pt x="24052" y="570"/>
                  </a:moveTo>
                  <a:lnTo>
                    <a:pt x="28637" y="44944"/>
                  </a:lnTo>
                  <a:lnTo>
                    <a:pt x="32210" y="89430"/>
                  </a:lnTo>
                  <a:lnTo>
                    <a:pt x="34803" y="134475"/>
                  </a:lnTo>
                  <a:lnTo>
                    <a:pt x="36447" y="180526"/>
                  </a:lnTo>
                  <a:lnTo>
                    <a:pt x="37174" y="228030"/>
                  </a:lnTo>
                  <a:lnTo>
                    <a:pt x="37016" y="277436"/>
                  </a:lnTo>
                  <a:lnTo>
                    <a:pt x="36004" y="329190"/>
                  </a:lnTo>
                  <a:lnTo>
                    <a:pt x="34169" y="383740"/>
                  </a:lnTo>
                  <a:lnTo>
                    <a:pt x="31545" y="441534"/>
                  </a:lnTo>
                  <a:lnTo>
                    <a:pt x="28162" y="503018"/>
                  </a:lnTo>
                  <a:lnTo>
                    <a:pt x="24052" y="568641"/>
                  </a:lnTo>
                  <a:lnTo>
                    <a:pt x="21132" y="621195"/>
                  </a:lnTo>
                  <a:lnTo>
                    <a:pt x="19281" y="672454"/>
                  </a:lnTo>
                  <a:lnTo>
                    <a:pt x="18344" y="722729"/>
                  </a:lnTo>
                  <a:lnTo>
                    <a:pt x="18167" y="772327"/>
                  </a:lnTo>
                  <a:lnTo>
                    <a:pt x="18594" y="821558"/>
                  </a:lnTo>
                  <a:lnTo>
                    <a:pt x="19470" y="870729"/>
                  </a:lnTo>
                  <a:lnTo>
                    <a:pt x="20641" y="920151"/>
                  </a:lnTo>
                  <a:lnTo>
                    <a:pt x="21951" y="970130"/>
                  </a:lnTo>
                  <a:lnTo>
                    <a:pt x="23245" y="1020977"/>
                  </a:lnTo>
                  <a:lnTo>
                    <a:pt x="24368" y="1072999"/>
                  </a:lnTo>
                  <a:lnTo>
                    <a:pt x="25165" y="1126506"/>
                  </a:lnTo>
                  <a:lnTo>
                    <a:pt x="25482" y="1181806"/>
                  </a:lnTo>
                  <a:lnTo>
                    <a:pt x="25162" y="1239208"/>
                  </a:lnTo>
                  <a:lnTo>
                    <a:pt x="24052" y="1299020"/>
                  </a:lnTo>
                  <a:lnTo>
                    <a:pt x="22590" y="1365661"/>
                  </a:lnTo>
                  <a:lnTo>
                    <a:pt x="21762" y="1424079"/>
                  </a:lnTo>
                  <a:lnTo>
                    <a:pt x="21459" y="1475934"/>
                  </a:lnTo>
                  <a:lnTo>
                    <a:pt x="21570" y="1522886"/>
                  </a:lnTo>
                  <a:lnTo>
                    <a:pt x="21984" y="1566595"/>
                  </a:lnTo>
                  <a:lnTo>
                    <a:pt x="22589" y="1608722"/>
                  </a:lnTo>
                  <a:lnTo>
                    <a:pt x="23276" y="1650925"/>
                  </a:lnTo>
                  <a:lnTo>
                    <a:pt x="23933" y="1694865"/>
                  </a:lnTo>
                  <a:lnTo>
                    <a:pt x="24450" y="1742202"/>
                  </a:lnTo>
                  <a:lnTo>
                    <a:pt x="24716" y="1794595"/>
                  </a:lnTo>
                  <a:lnTo>
                    <a:pt x="24621" y="1853705"/>
                  </a:lnTo>
                  <a:lnTo>
                    <a:pt x="24052" y="1921191"/>
                  </a:lnTo>
                  <a:lnTo>
                    <a:pt x="23725" y="1996739"/>
                  </a:lnTo>
                  <a:lnTo>
                    <a:pt x="24379" y="2066108"/>
                  </a:lnTo>
                  <a:lnTo>
                    <a:pt x="25708" y="2129764"/>
                  </a:lnTo>
                  <a:lnTo>
                    <a:pt x="27407" y="2188172"/>
                  </a:lnTo>
                  <a:lnTo>
                    <a:pt x="29172" y="2241799"/>
                  </a:lnTo>
                  <a:lnTo>
                    <a:pt x="30697" y="2291112"/>
                  </a:lnTo>
                  <a:lnTo>
                    <a:pt x="31677" y="2336575"/>
                  </a:lnTo>
                  <a:lnTo>
                    <a:pt x="31808" y="2378655"/>
                  </a:lnTo>
                  <a:lnTo>
                    <a:pt x="30784" y="2417819"/>
                  </a:lnTo>
                  <a:lnTo>
                    <a:pt x="28300" y="2454532"/>
                  </a:lnTo>
                  <a:lnTo>
                    <a:pt x="24052" y="2489261"/>
                  </a:lnTo>
                  <a:lnTo>
                    <a:pt x="21141" y="2517781"/>
                  </a:lnTo>
                  <a:lnTo>
                    <a:pt x="19889" y="2553039"/>
                  </a:lnTo>
                  <a:lnTo>
                    <a:pt x="20010" y="2594146"/>
                  </a:lnTo>
                  <a:lnTo>
                    <a:pt x="21216" y="2640212"/>
                  </a:lnTo>
                  <a:lnTo>
                    <a:pt x="23221" y="2690345"/>
                  </a:lnTo>
                  <a:lnTo>
                    <a:pt x="25737" y="2743658"/>
                  </a:lnTo>
                  <a:lnTo>
                    <a:pt x="28478" y="2799258"/>
                  </a:lnTo>
                  <a:lnTo>
                    <a:pt x="31157" y="2856257"/>
                  </a:lnTo>
                  <a:lnTo>
                    <a:pt x="33486" y="2913765"/>
                  </a:lnTo>
                  <a:lnTo>
                    <a:pt x="35179" y="2970890"/>
                  </a:lnTo>
                  <a:lnTo>
                    <a:pt x="35948" y="3026744"/>
                  </a:lnTo>
                  <a:lnTo>
                    <a:pt x="35507" y="3080436"/>
                  </a:lnTo>
                  <a:lnTo>
                    <a:pt x="33569" y="3131076"/>
                  </a:lnTo>
                  <a:lnTo>
                    <a:pt x="29846" y="3177775"/>
                  </a:lnTo>
                  <a:lnTo>
                    <a:pt x="24052" y="3219641"/>
                  </a:lnTo>
                  <a:lnTo>
                    <a:pt x="16849" y="3265617"/>
                  </a:lnTo>
                  <a:lnTo>
                    <a:pt x="11165" y="3313096"/>
                  </a:lnTo>
                  <a:lnTo>
                    <a:pt x="6912" y="3361946"/>
                  </a:lnTo>
                  <a:lnTo>
                    <a:pt x="4005" y="3412028"/>
                  </a:lnTo>
                  <a:lnTo>
                    <a:pt x="2355" y="3463209"/>
                  </a:lnTo>
                  <a:lnTo>
                    <a:pt x="1877" y="3515352"/>
                  </a:lnTo>
                  <a:lnTo>
                    <a:pt x="2484" y="3568321"/>
                  </a:lnTo>
                  <a:lnTo>
                    <a:pt x="4090" y="3621982"/>
                  </a:lnTo>
                  <a:lnTo>
                    <a:pt x="6606" y="3676199"/>
                  </a:lnTo>
                  <a:lnTo>
                    <a:pt x="9947" y="3730836"/>
                  </a:lnTo>
                  <a:lnTo>
                    <a:pt x="14027" y="3785757"/>
                  </a:lnTo>
                  <a:lnTo>
                    <a:pt x="18757" y="3840828"/>
                  </a:lnTo>
                  <a:lnTo>
                    <a:pt x="24052" y="3895912"/>
                  </a:lnTo>
                  <a:lnTo>
                    <a:pt x="29100" y="3951295"/>
                  </a:lnTo>
                  <a:lnTo>
                    <a:pt x="33173" y="4007159"/>
                  </a:lnTo>
                  <a:lnTo>
                    <a:pt x="36307" y="4063221"/>
                  </a:lnTo>
                  <a:lnTo>
                    <a:pt x="38539" y="4119196"/>
                  </a:lnTo>
                  <a:lnTo>
                    <a:pt x="39904" y="4174800"/>
                  </a:lnTo>
                  <a:lnTo>
                    <a:pt x="40441" y="4229749"/>
                  </a:lnTo>
                  <a:lnTo>
                    <a:pt x="40185" y="4283759"/>
                  </a:lnTo>
                  <a:lnTo>
                    <a:pt x="39173" y="4336546"/>
                  </a:lnTo>
                  <a:lnTo>
                    <a:pt x="37441" y="4387826"/>
                  </a:lnTo>
                  <a:lnTo>
                    <a:pt x="35026" y="4437315"/>
                  </a:lnTo>
                  <a:lnTo>
                    <a:pt x="31966" y="4484728"/>
                  </a:lnTo>
                  <a:lnTo>
                    <a:pt x="28295" y="4529782"/>
                  </a:lnTo>
                  <a:lnTo>
                    <a:pt x="24052" y="4572192"/>
                  </a:lnTo>
                  <a:lnTo>
                    <a:pt x="21053" y="4606073"/>
                  </a:lnTo>
                  <a:lnTo>
                    <a:pt x="18903" y="4644654"/>
                  </a:lnTo>
                  <a:lnTo>
                    <a:pt x="17506" y="4687381"/>
                  </a:lnTo>
                  <a:lnTo>
                    <a:pt x="16769" y="4733700"/>
                  </a:lnTo>
                  <a:lnTo>
                    <a:pt x="16596" y="4783058"/>
                  </a:lnTo>
                  <a:lnTo>
                    <a:pt x="16892" y="4834900"/>
                  </a:lnTo>
                  <a:lnTo>
                    <a:pt x="17563" y="4888673"/>
                  </a:lnTo>
                  <a:lnTo>
                    <a:pt x="18515" y="4943824"/>
                  </a:lnTo>
                  <a:lnTo>
                    <a:pt x="19652" y="4999797"/>
                  </a:lnTo>
                  <a:lnTo>
                    <a:pt x="20879" y="5056041"/>
                  </a:lnTo>
                  <a:lnTo>
                    <a:pt x="22103" y="5112000"/>
                  </a:lnTo>
                  <a:lnTo>
                    <a:pt x="23227" y="5167121"/>
                  </a:lnTo>
                  <a:lnTo>
                    <a:pt x="24158" y="5220850"/>
                  </a:lnTo>
                  <a:lnTo>
                    <a:pt x="24801" y="5272633"/>
                  </a:lnTo>
                  <a:lnTo>
                    <a:pt x="25061" y="5321918"/>
                  </a:lnTo>
                  <a:lnTo>
                    <a:pt x="24843" y="5368149"/>
                  </a:lnTo>
                  <a:lnTo>
                    <a:pt x="24052" y="5410773"/>
                  </a:lnTo>
                  <a:lnTo>
                    <a:pt x="17098" y="5411303"/>
                  </a:lnTo>
                  <a:lnTo>
                    <a:pt x="11213" y="5411503"/>
                  </a:lnTo>
                  <a:lnTo>
                    <a:pt x="5764" y="5410773"/>
                  </a:lnTo>
                  <a:lnTo>
                    <a:pt x="8077" y="5342727"/>
                  </a:lnTo>
                  <a:lnTo>
                    <a:pt x="8942" y="5284936"/>
                  </a:lnTo>
                  <a:lnTo>
                    <a:pt x="8688" y="5235074"/>
                  </a:lnTo>
                  <a:lnTo>
                    <a:pt x="7643" y="5190818"/>
                  </a:lnTo>
                  <a:lnTo>
                    <a:pt x="6135" y="5149842"/>
                  </a:lnTo>
                  <a:lnTo>
                    <a:pt x="4493" y="5109822"/>
                  </a:lnTo>
                  <a:lnTo>
                    <a:pt x="3045" y="5068433"/>
                  </a:lnTo>
                  <a:lnTo>
                    <a:pt x="2120" y="5023351"/>
                  </a:lnTo>
                  <a:lnTo>
                    <a:pt x="2046" y="4972252"/>
                  </a:lnTo>
                  <a:lnTo>
                    <a:pt x="3151" y="4912810"/>
                  </a:lnTo>
                  <a:lnTo>
                    <a:pt x="5764" y="4842702"/>
                  </a:lnTo>
                  <a:lnTo>
                    <a:pt x="9099" y="4763643"/>
                  </a:lnTo>
                  <a:lnTo>
                    <a:pt x="11504" y="4693463"/>
                  </a:lnTo>
                  <a:lnTo>
                    <a:pt x="13049" y="4631139"/>
                  </a:lnTo>
                  <a:lnTo>
                    <a:pt x="13805" y="4575645"/>
                  </a:lnTo>
                  <a:lnTo>
                    <a:pt x="13844" y="4525957"/>
                  </a:lnTo>
                  <a:lnTo>
                    <a:pt x="13237" y="4481050"/>
                  </a:lnTo>
                  <a:lnTo>
                    <a:pt x="12054" y="4439898"/>
                  </a:lnTo>
                  <a:lnTo>
                    <a:pt x="10367" y="4401478"/>
                  </a:lnTo>
                  <a:lnTo>
                    <a:pt x="8247" y="4364764"/>
                  </a:lnTo>
                  <a:lnTo>
                    <a:pt x="5764" y="4328732"/>
                  </a:lnTo>
                  <a:lnTo>
                    <a:pt x="4077" y="4298212"/>
                  </a:lnTo>
                  <a:lnTo>
                    <a:pt x="2768" y="4259017"/>
                  </a:lnTo>
                  <a:lnTo>
                    <a:pt x="1808" y="4212484"/>
                  </a:lnTo>
                  <a:lnTo>
                    <a:pt x="1167" y="4159948"/>
                  </a:lnTo>
                  <a:lnTo>
                    <a:pt x="814" y="4102746"/>
                  </a:lnTo>
                  <a:lnTo>
                    <a:pt x="722" y="4042213"/>
                  </a:lnTo>
                  <a:lnTo>
                    <a:pt x="859" y="3979686"/>
                  </a:lnTo>
                  <a:lnTo>
                    <a:pt x="1196" y="3916499"/>
                  </a:lnTo>
                  <a:lnTo>
                    <a:pt x="1704" y="3853989"/>
                  </a:lnTo>
                  <a:lnTo>
                    <a:pt x="2353" y="3793492"/>
                  </a:lnTo>
                  <a:lnTo>
                    <a:pt x="3113" y="3736344"/>
                  </a:lnTo>
                  <a:lnTo>
                    <a:pt x="3955" y="3683881"/>
                  </a:lnTo>
                  <a:lnTo>
                    <a:pt x="4848" y="3637438"/>
                  </a:lnTo>
                  <a:lnTo>
                    <a:pt x="5764" y="3598352"/>
                  </a:lnTo>
                  <a:lnTo>
                    <a:pt x="6392" y="3554434"/>
                  </a:lnTo>
                  <a:lnTo>
                    <a:pt x="6115" y="3511179"/>
                  </a:lnTo>
                  <a:lnTo>
                    <a:pt x="5194" y="3467853"/>
                  </a:lnTo>
                  <a:lnTo>
                    <a:pt x="3887" y="3423718"/>
                  </a:lnTo>
                  <a:lnTo>
                    <a:pt x="2454" y="3378038"/>
                  </a:lnTo>
                  <a:lnTo>
                    <a:pt x="1155" y="3330077"/>
                  </a:lnTo>
                  <a:lnTo>
                    <a:pt x="251" y="3279098"/>
                  </a:lnTo>
                  <a:lnTo>
                    <a:pt x="0" y="3224366"/>
                  </a:lnTo>
                  <a:lnTo>
                    <a:pt x="661" y="3165143"/>
                  </a:lnTo>
                  <a:lnTo>
                    <a:pt x="2496" y="3100693"/>
                  </a:lnTo>
                  <a:lnTo>
                    <a:pt x="5764" y="3030281"/>
                  </a:lnTo>
                  <a:lnTo>
                    <a:pt x="8392" y="2974591"/>
                  </a:lnTo>
                  <a:lnTo>
                    <a:pt x="9986" y="2922694"/>
                  </a:lnTo>
                  <a:lnTo>
                    <a:pt x="10702" y="2873777"/>
                  </a:lnTo>
                  <a:lnTo>
                    <a:pt x="10698" y="2827027"/>
                  </a:lnTo>
                  <a:lnTo>
                    <a:pt x="10133" y="2781632"/>
                  </a:lnTo>
                  <a:lnTo>
                    <a:pt x="9163" y="2736778"/>
                  </a:lnTo>
                  <a:lnTo>
                    <a:pt x="7946" y="2691652"/>
                  </a:lnTo>
                  <a:lnTo>
                    <a:pt x="6640" y="2645443"/>
                  </a:lnTo>
                  <a:lnTo>
                    <a:pt x="5403" y="2597336"/>
                  </a:lnTo>
                  <a:lnTo>
                    <a:pt x="4393" y="2546520"/>
                  </a:lnTo>
                  <a:lnTo>
                    <a:pt x="3766" y="2492181"/>
                  </a:lnTo>
                  <a:lnTo>
                    <a:pt x="3680" y="2433507"/>
                  </a:lnTo>
                  <a:lnTo>
                    <a:pt x="4294" y="2369684"/>
                  </a:lnTo>
                  <a:lnTo>
                    <a:pt x="5764" y="2299901"/>
                  </a:lnTo>
                  <a:lnTo>
                    <a:pt x="7217" y="2234091"/>
                  </a:lnTo>
                  <a:lnTo>
                    <a:pt x="8005" y="2172619"/>
                  </a:lnTo>
                  <a:lnTo>
                    <a:pt x="8234" y="2114929"/>
                  </a:lnTo>
                  <a:lnTo>
                    <a:pt x="8008" y="2060465"/>
                  </a:lnTo>
                  <a:lnTo>
                    <a:pt x="7434" y="2008673"/>
                  </a:lnTo>
                  <a:lnTo>
                    <a:pt x="6617" y="1958996"/>
                  </a:lnTo>
                  <a:lnTo>
                    <a:pt x="5663" y="1910879"/>
                  </a:lnTo>
                  <a:lnTo>
                    <a:pt x="4677" y="1863766"/>
                  </a:lnTo>
                  <a:lnTo>
                    <a:pt x="3765" y="1817102"/>
                  </a:lnTo>
                  <a:lnTo>
                    <a:pt x="3033" y="1770332"/>
                  </a:lnTo>
                  <a:lnTo>
                    <a:pt x="2586" y="1722898"/>
                  </a:lnTo>
                  <a:lnTo>
                    <a:pt x="2531" y="1674247"/>
                  </a:lnTo>
                  <a:lnTo>
                    <a:pt x="2971" y="1623823"/>
                  </a:lnTo>
                  <a:lnTo>
                    <a:pt x="4014" y="1571069"/>
                  </a:lnTo>
                  <a:lnTo>
                    <a:pt x="5764" y="1515430"/>
                  </a:lnTo>
                  <a:lnTo>
                    <a:pt x="8462" y="1446302"/>
                  </a:lnTo>
                  <a:lnTo>
                    <a:pt x="11117" y="1381786"/>
                  </a:lnTo>
                  <a:lnTo>
                    <a:pt x="13595" y="1321442"/>
                  </a:lnTo>
                  <a:lnTo>
                    <a:pt x="15761" y="1264829"/>
                  </a:lnTo>
                  <a:lnTo>
                    <a:pt x="17482" y="1211505"/>
                  </a:lnTo>
                  <a:lnTo>
                    <a:pt x="18623" y="1161028"/>
                  </a:lnTo>
                  <a:lnTo>
                    <a:pt x="19049" y="1112958"/>
                  </a:lnTo>
                  <a:lnTo>
                    <a:pt x="18627" y="1066852"/>
                  </a:lnTo>
                  <a:lnTo>
                    <a:pt x="17222" y="1022271"/>
                  </a:lnTo>
                  <a:lnTo>
                    <a:pt x="14699" y="978771"/>
                  </a:lnTo>
                  <a:lnTo>
                    <a:pt x="10924" y="935912"/>
                  </a:lnTo>
                  <a:lnTo>
                    <a:pt x="5764" y="893253"/>
                  </a:lnTo>
                  <a:lnTo>
                    <a:pt x="2599" y="861533"/>
                  </a:lnTo>
                  <a:lnTo>
                    <a:pt x="840" y="823803"/>
                  </a:lnTo>
                  <a:lnTo>
                    <a:pt x="293" y="780796"/>
                  </a:lnTo>
                  <a:lnTo>
                    <a:pt x="764" y="733244"/>
                  </a:lnTo>
                  <a:lnTo>
                    <a:pt x="2060" y="681880"/>
                  </a:lnTo>
                  <a:lnTo>
                    <a:pt x="3986" y="627437"/>
                  </a:lnTo>
                  <a:lnTo>
                    <a:pt x="6349" y="570647"/>
                  </a:lnTo>
                  <a:lnTo>
                    <a:pt x="8955" y="512242"/>
                  </a:lnTo>
                  <a:lnTo>
                    <a:pt x="11611" y="452956"/>
                  </a:lnTo>
                  <a:lnTo>
                    <a:pt x="14122" y="393520"/>
                  </a:lnTo>
                  <a:lnTo>
                    <a:pt x="16295" y="334668"/>
                  </a:lnTo>
                  <a:lnTo>
                    <a:pt x="17937" y="277131"/>
                  </a:lnTo>
                  <a:lnTo>
                    <a:pt x="18852" y="221643"/>
                  </a:lnTo>
                  <a:lnTo>
                    <a:pt x="18848" y="168936"/>
                  </a:lnTo>
                  <a:lnTo>
                    <a:pt x="17731" y="119743"/>
                  </a:lnTo>
                  <a:lnTo>
                    <a:pt x="15308" y="74795"/>
                  </a:lnTo>
                  <a:lnTo>
                    <a:pt x="11383" y="34827"/>
                  </a:lnTo>
                  <a:lnTo>
                    <a:pt x="5764" y="570"/>
                  </a:lnTo>
                  <a:lnTo>
                    <a:pt x="14773" y="0"/>
                  </a:lnTo>
                  <a:lnTo>
                    <a:pt x="18952" y="702"/>
                  </a:lnTo>
                  <a:lnTo>
                    <a:pt x="24052" y="570"/>
                  </a:lnTo>
                  <a:close/>
                </a:path>
              </a:pathLst>
            </a:custGeom>
            <a:ln w="41275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48022" y="634466"/>
            <a:ext cx="6900545" cy="12700"/>
            <a:chOff x="4648022" y="634466"/>
            <a:chExt cx="6900545" cy="12700"/>
          </a:xfrm>
        </p:grpSpPr>
        <p:sp>
          <p:nvSpPr>
            <p:cNvPr id="7" name="object 7"/>
            <p:cNvSpPr/>
            <p:nvPr/>
          </p:nvSpPr>
          <p:spPr>
            <a:xfrm>
              <a:off x="4648022" y="640816"/>
              <a:ext cx="6900545" cy="635"/>
            </a:xfrm>
            <a:custGeom>
              <a:avLst/>
              <a:gdLst/>
              <a:ahLst/>
              <a:cxnLst/>
              <a:rect l="l" t="t" r="r" b="b"/>
              <a:pathLst>
                <a:path w="6900545" h="634">
                  <a:moveTo>
                    <a:pt x="6900506" y="12"/>
                  </a:moveTo>
                  <a:lnTo>
                    <a:pt x="0" y="0"/>
                  </a:lnTo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48022" y="640816"/>
              <a:ext cx="6900545" cy="0"/>
            </a:xfrm>
            <a:custGeom>
              <a:avLst/>
              <a:gdLst/>
              <a:ahLst/>
              <a:cxnLst/>
              <a:rect l="l" t="t" r="r" b="b"/>
              <a:pathLst>
                <a:path w="6900545">
                  <a:moveTo>
                    <a:pt x="0" y="0"/>
                  </a:moveTo>
                  <a:lnTo>
                    <a:pt x="6900513" y="1"/>
                  </a:lnTo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45812" y="673609"/>
            <a:ext cx="77533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000000"/>
                </a:solidFill>
              </a:rPr>
              <a:t>P</a:t>
            </a:r>
            <a:r>
              <a:rPr sz="2900" spc="-50" dirty="0">
                <a:solidFill>
                  <a:srgbClr val="000000"/>
                </a:solidFill>
              </a:rPr>
              <a:t>r</a:t>
            </a:r>
            <a:r>
              <a:rPr sz="2900" dirty="0">
                <a:solidFill>
                  <a:srgbClr val="000000"/>
                </a:solidFill>
              </a:rPr>
              <a:t>o</a:t>
            </a:r>
            <a:r>
              <a:rPr sz="2900" spc="-5" dirty="0">
                <a:solidFill>
                  <a:srgbClr val="000000"/>
                </a:solidFill>
              </a:rPr>
              <a:t>s:</a:t>
            </a:r>
            <a:endParaRPr sz="2900"/>
          </a:p>
        </p:txBody>
      </p:sp>
      <p:grpSp>
        <p:nvGrpSpPr>
          <p:cNvPr id="10" name="object 10"/>
          <p:cNvGrpSpPr/>
          <p:nvPr/>
        </p:nvGrpSpPr>
        <p:grpSpPr>
          <a:xfrm>
            <a:off x="4648022" y="2018512"/>
            <a:ext cx="6900545" cy="12700"/>
            <a:chOff x="4648022" y="2018512"/>
            <a:chExt cx="6900545" cy="12700"/>
          </a:xfrm>
        </p:grpSpPr>
        <p:sp>
          <p:nvSpPr>
            <p:cNvPr id="11" name="object 11"/>
            <p:cNvSpPr/>
            <p:nvPr/>
          </p:nvSpPr>
          <p:spPr>
            <a:xfrm>
              <a:off x="4648022" y="2024862"/>
              <a:ext cx="6900545" cy="0"/>
            </a:xfrm>
            <a:custGeom>
              <a:avLst/>
              <a:gdLst/>
              <a:ahLst/>
              <a:cxnLst/>
              <a:rect l="l" t="t" r="r" b="b"/>
              <a:pathLst>
                <a:path w="6900545">
                  <a:moveTo>
                    <a:pt x="6900506" y="0"/>
                  </a:moveTo>
                  <a:lnTo>
                    <a:pt x="0" y="0"/>
                  </a:lnTo>
                </a:path>
              </a:pathLst>
            </a:custGeom>
            <a:solidFill>
              <a:srgbClr val="D17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48022" y="2024862"/>
              <a:ext cx="6900545" cy="0"/>
            </a:xfrm>
            <a:custGeom>
              <a:avLst/>
              <a:gdLst/>
              <a:ahLst/>
              <a:cxnLst/>
              <a:rect l="l" t="t" r="r" b="b"/>
              <a:pathLst>
                <a:path w="6900545">
                  <a:moveTo>
                    <a:pt x="0" y="0"/>
                  </a:moveTo>
                  <a:lnTo>
                    <a:pt x="6900513" y="1"/>
                  </a:lnTo>
                </a:path>
              </a:pathLst>
            </a:custGeom>
            <a:ln w="12700">
              <a:solidFill>
                <a:srgbClr val="D17B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45812" y="2060448"/>
            <a:ext cx="5593080" cy="8731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445"/>
              </a:spcBef>
            </a:pPr>
            <a:r>
              <a:rPr sz="2900" spc="-75" dirty="0">
                <a:latin typeface="Carlito"/>
                <a:cs typeface="Carlito"/>
              </a:rPr>
              <a:t>You </a:t>
            </a:r>
            <a:r>
              <a:rPr sz="2900" spc="-5" dirty="0">
                <a:latin typeface="Carlito"/>
                <a:cs typeface="Carlito"/>
              </a:rPr>
              <a:t>will </a:t>
            </a:r>
            <a:r>
              <a:rPr sz="2900" spc="-25" dirty="0">
                <a:latin typeface="Carlito"/>
                <a:cs typeface="Carlito"/>
              </a:rPr>
              <a:t>have </a:t>
            </a:r>
            <a:r>
              <a:rPr sz="2900" dirty="0">
                <a:latin typeface="Carlito"/>
                <a:cs typeface="Carlito"/>
              </a:rPr>
              <a:t>an </a:t>
            </a:r>
            <a:r>
              <a:rPr sz="2900" spc="-5" dirty="0">
                <a:latin typeface="Carlito"/>
                <a:cs typeface="Carlito"/>
              </a:rPr>
              <a:t>option </a:t>
            </a:r>
            <a:r>
              <a:rPr sz="2900" spc="-15" dirty="0">
                <a:latin typeface="Carlito"/>
                <a:cs typeface="Carlito"/>
              </a:rPr>
              <a:t>to </a:t>
            </a:r>
            <a:r>
              <a:rPr sz="2900" spc="-5" dirty="0">
                <a:latin typeface="Carlito"/>
                <a:cs typeface="Carlito"/>
              </a:rPr>
              <a:t>select </a:t>
            </a:r>
            <a:r>
              <a:rPr sz="2900" spc="-10" dirty="0">
                <a:latin typeface="Carlito"/>
                <a:cs typeface="Carlito"/>
              </a:rPr>
              <a:t>your  </a:t>
            </a:r>
            <a:r>
              <a:rPr sz="2900" spc="-5" dirty="0">
                <a:latin typeface="Carlito"/>
                <a:cs typeface="Carlito"/>
              </a:rPr>
              <a:t>domain </a:t>
            </a:r>
            <a:r>
              <a:rPr sz="2900" spc="-55" dirty="0">
                <a:latin typeface="Carlito"/>
                <a:cs typeface="Carlito"/>
              </a:rPr>
              <a:t>(SAP,JAVA,Dot</a:t>
            </a:r>
            <a:r>
              <a:rPr sz="2900" spc="-5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Net...etc).</a:t>
            </a:r>
            <a:endParaRPr sz="29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48022" y="3402545"/>
            <a:ext cx="6900545" cy="12700"/>
            <a:chOff x="4648022" y="3402545"/>
            <a:chExt cx="6900545" cy="12700"/>
          </a:xfrm>
        </p:grpSpPr>
        <p:sp>
          <p:nvSpPr>
            <p:cNvPr id="15" name="object 15"/>
            <p:cNvSpPr/>
            <p:nvPr/>
          </p:nvSpPr>
          <p:spPr>
            <a:xfrm>
              <a:off x="4648022" y="3408895"/>
              <a:ext cx="6900545" cy="0"/>
            </a:xfrm>
            <a:custGeom>
              <a:avLst/>
              <a:gdLst/>
              <a:ahLst/>
              <a:cxnLst/>
              <a:rect l="l" t="t" r="r" b="b"/>
              <a:pathLst>
                <a:path w="6900545">
                  <a:moveTo>
                    <a:pt x="6900506" y="0"/>
                  </a:moveTo>
                  <a:lnTo>
                    <a:pt x="0" y="0"/>
                  </a:lnTo>
                </a:path>
              </a:pathLst>
            </a:custGeom>
            <a:solidFill>
              <a:srgbClr val="B98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48022" y="3408895"/>
              <a:ext cx="6900545" cy="0"/>
            </a:xfrm>
            <a:custGeom>
              <a:avLst/>
              <a:gdLst/>
              <a:ahLst/>
              <a:cxnLst/>
              <a:rect l="l" t="t" r="r" b="b"/>
              <a:pathLst>
                <a:path w="6900545">
                  <a:moveTo>
                    <a:pt x="0" y="0"/>
                  </a:moveTo>
                  <a:lnTo>
                    <a:pt x="6900513" y="1"/>
                  </a:lnTo>
                </a:path>
              </a:pathLst>
            </a:custGeom>
            <a:ln w="12700">
              <a:solidFill>
                <a:srgbClr val="B98A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45812" y="3444240"/>
            <a:ext cx="6565265" cy="8731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>
              <a:lnSpc>
                <a:spcPts val="3190"/>
              </a:lnSpc>
              <a:spcBef>
                <a:spcPts val="445"/>
              </a:spcBef>
            </a:pPr>
            <a:r>
              <a:rPr sz="2900" dirty="0">
                <a:latin typeface="Carlito"/>
                <a:cs typeface="Carlito"/>
              </a:rPr>
              <a:t>Will </a:t>
            </a:r>
            <a:r>
              <a:rPr sz="2900" spc="-15" dirty="0">
                <a:latin typeface="Carlito"/>
                <a:cs typeface="Carlito"/>
              </a:rPr>
              <a:t>get </a:t>
            </a:r>
            <a:r>
              <a:rPr sz="2900" spc="-5" dirty="0">
                <a:latin typeface="Carlito"/>
                <a:cs typeface="Carlito"/>
              </a:rPr>
              <a:t>good </a:t>
            </a:r>
            <a:r>
              <a:rPr sz="2900" spc="-10" dirty="0">
                <a:latin typeface="Carlito"/>
                <a:cs typeface="Carlito"/>
              </a:rPr>
              <a:t>theoretical </a:t>
            </a:r>
            <a:r>
              <a:rPr sz="2900" dirty="0">
                <a:latin typeface="Carlito"/>
                <a:cs typeface="Carlito"/>
              </a:rPr>
              <a:t>and </a:t>
            </a:r>
            <a:r>
              <a:rPr sz="2900" spc="-15" dirty="0">
                <a:latin typeface="Carlito"/>
                <a:cs typeface="Carlito"/>
              </a:rPr>
              <a:t>practical  </a:t>
            </a:r>
            <a:r>
              <a:rPr sz="2900" spc="-10" dirty="0">
                <a:latin typeface="Carlito"/>
                <a:cs typeface="Carlito"/>
              </a:rPr>
              <a:t>training </a:t>
            </a:r>
            <a:r>
              <a:rPr sz="2900" dirty="0">
                <a:latin typeface="Carlito"/>
                <a:cs typeface="Carlito"/>
              </a:rPr>
              <a:t>in </a:t>
            </a:r>
            <a:r>
              <a:rPr sz="2900" spc="-10" dirty="0">
                <a:latin typeface="Carlito"/>
                <a:cs typeface="Carlito"/>
              </a:rPr>
              <a:t>that </a:t>
            </a:r>
            <a:r>
              <a:rPr sz="2900" spc="-5" dirty="0">
                <a:latin typeface="Carlito"/>
                <a:cs typeface="Carlito"/>
              </a:rPr>
              <a:t>domain </a:t>
            </a:r>
            <a:r>
              <a:rPr sz="2900" spc="-25" dirty="0">
                <a:latin typeface="Carlito"/>
                <a:cs typeface="Carlito"/>
              </a:rPr>
              <a:t>for </a:t>
            </a:r>
            <a:r>
              <a:rPr sz="2900" spc="-5" dirty="0">
                <a:latin typeface="Carlito"/>
                <a:cs typeface="Carlito"/>
              </a:rPr>
              <a:t>nearly </a:t>
            </a:r>
            <a:r>
              <a:rPr sz="2900" dirty="0">
                <a:latin typeface="Carlito"/>
                <a:cs typeface="Carlito"/>
              </a:rPr>
              <a:t>3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months.</a:t>
            </a:r>
            <a:endParaRPr sz="29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48022" y="4786579"/>
            <a:ext cx="6900545" cy="12700"/>
            <a:chOff x="4648022" y="4786579"/>
            <a:chExt cx="6900545" cy="12700"/>
          </a:xfrm>
        </p:grpSpPr>
        <p:sp>
          <p:nvSpPr>
            <p:cNvPr id="19" name="object 19"/>
            <p:cNvSpPr/>
            <p:nvPr/>
          </p:nvSpPr>
          <p:spPr>
            <a:xfrm>
              <a:off x="4648022" y="4792929"/>
              <a:ext cx="6900545" cy="0"/>
            </a:xfrm>
            <a:custGeom>
              <a:avLst/>
              <a:gdLst/>
              <a:ahLst/>
              <a:cxnLst/>
              <a:rect l="l" t="t" r="r" b="b"/>
              <a:pathLst>
                <a:path w="6900545">
                  <a:moveTo>
                    <a:pt x="6900506" y="0"/>
                  </a:moveTo>
                  <a:lnTo>
                    <a:pt x="0" y="0"/>
                  </a:lnTo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48022" y="4792929"/>
              <a:ext cx="6900545" cy="0"/>
            </a:xfrm>
            <a:custGeom>
              <a:avLst/>
              <a:gdLst/>
              <a:ahLst/>
              <a:cxnLst/>
              <a:rect l="l" t="t" r="r" b="b"/>
              <a:pathLst>
                <a:path w="6900545">
                  <a:moveTo>
                    <a:pt x="0" y="0"/>
                  </a:moveTo>
                  <a:lnTo>
                    <a:pt x="6900513" y="1"/>
                  </a:lnTo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745812" y="4828033"/>
            <a:ext cx="632142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latin typeface="Carlito"/>
                <a:cs typeface="Carlito"/>
              </a:rPr>
              <a:t>will be </a:t>
            </a:r>
            <a:r>
              <a:rPr sz="2900" spc="-10" dirty="0">
                <a:latin typeface="Carlito"/>
                <a:cs typeface="Carlito"/>
              </a:rPr>
              <a:t>given </a:t>
            </a:r>
            <a:r>
              <a:rPr sz="2900" spc="-5" dirty="0">
                <a:latin typeface="Carlito"/>
                <a:cs typeface="Carlito"/>
              </a:rPr>
              <a:t>enough </a:t>
            </a:r>
            <a:r>
              <a:rPr sz="2900" spc="-20" dirty="0">
                <a:latin typeface="Carlito"/>
                <a:cs typeface="Carlito"/>
              </a:rPr>
              <a:t>attempts </a:t>
            </a:r>
            <a:r>
              <a:rPr sz="2900" spc="-15" dirty="0">
                <a:latin typeface="Carlito"/>
                <a:cs typeface="Carlito"/>
              </a:rPr>
              <a:t>to </a:t>
            </a:r>
            <a:r>
              <a:rPr sz="2900" dirty="0">
                <a:latin typeface="Carlito"/>
                <a:cs typeface="Carlito"/>
              </a:rPr>
              <a:t>clear it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:)</a:t>
            </a:r>
            <a:endParaRPr sz="2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8185" y="1635317"/>
            <a:ext cx="10896094" cy="9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39" y="1925319"/>
            <a:ext cx="10290175" cy="420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rlito"/>
                <a:cs typeface="Carlito"/>
              </a:rPr>
              <a:t>Cons:</a:t>
            </a: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50">
              <a:latin typeface="Carlito"/>
              <a:cs typeface="Carlito"/>
            </a:endParaRPr>
          </a:p>
          <a:p>
            <a:pPr marL="241300" marR="5080" indent="-228600">
              <a:lnSpc>
                <a:spcPts val="1989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rlito"/>
                <a:cs typeface="Carlito"/>
              </a:rPr>
              <a:t>Once </a:t>
            </a:r>
            <a:r>
              <a:rPr sz="1900" spc="-10" dirty="0">
                <a:latin typeface="Carlito"/>
                <a:cs typeface="Carlito"/>
              </a:rPr>
              <a:t>you complete your </a:t>
            </a:r>
            <a:r>
              <a:rPr sz="1900" spc="-5" dirty="0">
                <a:latin typeface="Carlito"/>
                <a:cs typeface="Carlito"/>
              </a:rPr>
              <a:t>training </a:t>
            </a:r>
            <a:r>
              <a:rPr sz="1900" spc="-10" dirty="0">
                <a:latin typeface="Carlito"/>
                <a:cs typeface="Carlito"/>
              </a:rPr>
              <a:t>even </a:t>
            </a:r>
            <a:r>
              <a:rPr sz="1900" dirty="0">
                <a:latin typeface="Carlito"/>
                <a:cs typeface="Carlito"/>
              </a:rPr>
              <a:t>as a </a:t>
            </a:r>
            <a:r>
              <a:rPr sz="1900" spc="-5" dirty="0">
                <a:latin typeface="Carlito"/>
                <a:cs typeface="Carlito"/>
              </a:rPr>
              <a:t>topper of </a:t>
            </a:r>
            <a:r>
              <a:rPr sz="1900" dirty="0">
                <a:latin typeface="Carlito"/>
                <a:cs typeface="Carlito"/>
              </a:rPr>
              <a:t>the </a:t>
            </a:r>
            <a:r>
              <a:rPr sz="1900" spc="-10" dirty="0">
                <a:latin typeface="Carlito"/>
                <a:cs typeface="Carlito"/>
              </a:rPr>
              <a:t>batch. </a:t>
            </a:r>
            <a:r>
              <a:rPr sz="1900" spc="-5" dirty="0">
                <a:latin typeface="Carlito"/>
                <a:cs typeface="Carlito"/>
              </a:rPr>
              <a:t>In some cases </a:t>
            </a:r>
            <a:r>
              <a:rPr sz="1900" spc="-10" dirty="0">
                <a:latin typeface="Carlito"/>
                <a:cs typeface="Carlito"/>
              </a:rPr>
              <a:t>you </a:t>
            </a:r>
            <a:r>
              <a:rPr sz="1900" spc="-5" dirty="0">
                <a:latin typeface="Carlito"/>
                <a:cs typeface="Carlito"/>
              </a:rPr>
              <a:t>might </a:t>
            </a:r>
            <a:r>
              <a:rPr sz="1900" spc="-25" dirty="0">
                <a:latin typeface="Carlito"/>
                <a:cs typeface="Carlito"/>
              </a:rPr>
              <a:t>stay </a:t>
            </a:r>
            <a:r>
              <a:rPr sz="1900" spc="-5" dirty="0">
                <a:latin typeface="Carlito"/>
                <a:cs typeface="Carlito"/>
              </a:rPr>
              <a:t>on bench  </a:t>
            </a:r>
            <a:r>
              <a:rPr sz="1900" spc="-20" dirty="0">
                <a:latin typeface="Carlito"/>
                <a:cs typeface="Carlito"/>
              </a:rPr>
              <a:t>for</a:t>
            </a:r>
            <a:r>
              <a:rPr sz="1900" spc="-10" dirty="0">
                <a:latin typeface="Carlito"/>
                <a:cs typeface="Carlito"/>
              </a:rPr>
              <a:t> </a:t>
            </a:r>
            <a:r>
              <a:rPr sz="1900" spc="-15" dirty="0">
                <a:latin typeface="Carlito"/>
                <a:cs typeface="Carlito"/>
              </a:rPr>
              <a:t>years.</a:t>
            </a:r>
            <a:endParaRPr sz="19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0" dirty="0">
                <a:latin typeface="Carlito"/>
                <a:cs typeface="Carlito"/>
              </a:rPr>
              <a:t>You </a:t>
            </a:r>
            <a:r>
              <a:rPr sz="1900" dirty="0">
                <a:latin typeface="Carlito"/>
                <a:cs typeface="Carlito"/>
              </a:rPr>
              <a:t>will </a:t>
            </a:r>
            <a:r>
              <a:rPr sz="1900" spc="-10" dirty="0">
                <a:latin typeface="Carlito"/>
                <a:cs typeface="Carlito"/>
              </a:rPr>
              <a:t>get </a:t>
            </a:r>
            <a:r>
              <a:rPr sz="1900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project </a:t>
            </a:r>
            <a:r>
              <a:rPr sz="1900" spc="-5" dirty="0">
                <a:latin typeface="Carlito"/>
                <a:cs typeface="Carlito"/>
              </a:rPr>
              <a:t>opportunity based on </a:t>
            </a:r>
            <a:r>
              <a:rPr sz="1900" spc="-10" dirty="0">
                <a:latin typeface="Carlito"/>
                <a:cs typeface="Carlito"/>
              </a:rPr>
              <a:t>your fortune </a:t>
            </a:r>
            <a:r>
              <a:rPr sz="1900" spc="-5" dirty="0">
                <a:latin typeface="Carlito"/>
                <a:cs typeface="Carlito"/>
              </a:rPr>
              <a:t>or </a:t>
            </a:r>
            <a:r>
              <a:rPr sz="1900" spc="-15" dirty="0">
                <a:latin typeface="Carlito"/>
                <a:cs typeface="Carlito"/>
              </a:rPr>
              <a:t>any</a:t>
            </a:r>
            <a:r>
              <a:rPr sz="1900" spc="6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influence.</a:t>
            </a:r>
            <a:endParaRPr sz="1900">
              <a:latin typeface="Carlito"/>
              <a:cs typeface="Carlito"/>
            </a:endParaRPr>
          </a:p>
          <a:p>
            <a:pPr marL="241300" marR="187325" indent="-228600">
              <a:lnSpc>
                <a:spcPts val="2090"/>
              </a:lnSpc>
              <a:spcBef>
                <a:spcPts val="9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rlito"/>
                <a:cs typeface="Carlito"/>
              </a:rPr>
              <a:t>If </a:t>
            </a:r>
            <a:r>
              <a:rPr sz="1900" spc="-10" dirty="0">
                <a:latin typeface="Carlito"/>
                <a:cs typeface="Carlito"/>
              </a:rPr>
              <a:t>you are </a:t>
            </a:r>
            <a:r>
              <a:rPr sz="1900" spc="-5" dirty="0">
                <a:latin typeface="Carlito"/>
                <a:cs typeface="Carlito"/>
              </a:rPr>
              <a:t>bench </a:t>
            </a:r>
            <a:r>
              <a:rPr sz="1900" spc="-20" dirty="0">
                <a:latin typeface="Carlito"/>
                <a:cs typeface="Carlito"/>
              </a:rPr>
              <a:t>for </a:t>
            </a:r>
            <a:r>
              <a:rPr sz="1900" spc="-5" dirty="0">
                <a:latin typeface="Carlito"/>
                <a:cs typeface="Carlito"/>
              </a:rPr>
              <a:t>long time </a:t>
            </a:r>
            <a:r>
              <a:rPr sz="1900" dirty="0">
                <a:latin typeface="Carlito"/>
                <a:cs typeface="Carlito"/>
              </a:rPr>
              <a:t>then </a:t>
            </a:r>
            <a:r>
              <a:rPr sz="1900" spc="-10" dirty="0">
                <a:latin typeface="Carlito"/>
                <a:cs typeface="Carlito"/>
              </a:rPr>
              <a:t>you </a:t>
            </a:r>
            <a:r>
              <a:rPr sz="1900" dirty="0">
                <a:latin typeface="Carlito"/>
                <a:cs typeface="Carlito"/>
              </a:rPr>
              <a:t>will </a:t>
            </a:r>
            <a:r>
              <a:rPr sz="1900" spc="-10" dirty="0">
                <a:latin typeface="Carlito"/>
                <a:cs typeface="Carlito"/>
              </a:rPr>
              <a:t>get </a:t>
            </a:r>
            <a:r>
              <a:rPr sz="1900" dirty="0">
                <a:latin typeface="Carlito"/>
                <a:cs typeface="Carlito"/>
              </a:rPr>
              <a:t>a </a:t>
            </a:r>
            <a:r>
              <a:rPr sz="1900" spc="-5" dirty="0">
                <a:latin typeface="Carlito"/>
                <a:cs typeface="Carlito"/>
              </a:rPr>
              <a:t>call </a:t>
            </a:r>
            <a:r>
              <a:rPr sz="1900" spc="-15" dirty="0">
                <a:latin typeface="Carlito"/>
                <a:cs typeface="Carlito"/>
              </a:rPr>
              <a:t>from </a:t>
            </a:r>
            <a:r>
              <a:rPr sz="1900" dirty="0">
                <a:latin typeface="Carlito"/>
                <a:cs typeface="Carlito"/>
              </a:rPr>
              <a:t>higher </a:t>
            </a:r>
            <a:r>
              <a:rPr sz="1900" spc="-5" dirty="0">
                <a:latin typeface="Carlito"/>
                <a:cs typeface="Carlito"/>
              </a:rPr>
              <a:t>officials </a:t>
            </a:r>
            <a:r>
              <a:rPr sz="1900" spc="-10" dirty="0">
                <a:latin typeface="Carlito"/>
                <a:cs typeface="Carlito"/>
              </a:rPr>
              <a:t>to search </a:t>
            </a:r>
            <a:r>
              <a:rPr sz="1900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project </a:t>
            </a:r>
            <a:r>
              <a:rPr sz="1900" dirty="0">
                <a:latin typeface="Carlito"/>
                <a:cs typeface="Carlito"/>
              </a:rPr>
              <a:t>within a  </a:t>
            </a:r>
            <a:r>
              <a:rPr sz="1900" spc="-5" dirty="0">
                <a:latin typeface="Carlito"/>
                <a:cs typeface="Carlito"/>
              </a:rPr>
              <a:t>given period or </a:t>
            </a:r>
            <a:r>
              <a:rPr sz="1900" dirty="0">
                <a:latin typeface="Carlito"/>
                <a:cs typeface="Carlito"/>
              </a:rPr>
              <a:t>quit. I </a:t>
            </a:r>
            <a:r>
              <a:rPr sz="1900" spc="-10" dirty="0">
                <a:latin typeface="Carlito"/>
                <a:cs typeface="Carlito"/>
              </a:rPr>
              <a:t>still </a:t>
            </a:r>
            <a:r>
              <a:rPr sz="1900" spc="-5" dirty="0">
                <a:latin typeface="Carlito"/>
                <a:cs typeface="Carlito"/>
              </a:rPr>
              <a:t>can't </a:t>
            </a:r>
            <a:r>
              <a:rPr sz="1900" spc="-10" dirty="0">
                <a:latin typeface="Carlito"/>
                <a:cs typeface="Carlito"/>
              </a:rPr>
              <a:t>get </a:t>
            </a:r>
            <a:r>
              <a:rPr sz="1900" spc="-5" dirty="0">
                <a:latin typeface="Carlito"/>
                <a:cs typeface="Carlito"/>
              </a:rPr>
              <a:t>how </a:t>
            </a:r>
            <a:r>
              <a:rPr sz="1900" dirty="0">
                <a:latin typeface="Carlito"/>
                <a:cs typeface="Carlito"/>
              </a:rPr>
              <a:t>the hell a </a:t>
            </a:r>
            <a:r>
              <a:rPr sz="1900" spc="-10" dirty="0">
                <a:latin typeface="Carlito"/>
                <a:cs typeface="Carlito"/>
              </a:rPr>
              <a:t>fresher can get </a:t>
            </a:r>
            <a:r>
              <a:rPr sz="1900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project </a:t>
            </a:r>
            <a:r>
              <a:rPr sz="1900" dirty="0">
                <a:latin typeface="Carlito"/>
                <a:cs typeface="Carlito"/>
              </a:rPr>
              <a:t>with </a:t>
            </a:r>
            <a:r>
              <a:rPr sz="1900" spc="-5" dirty="0">
                <a:latin typeface="Carlito"/>
                <a:cs typeface="Carlito"/>
              </a:rPr>
              <a:t>out </a:t>
            </a:r>
            <a:r>
              <a:rPr sz="1900" spc="-15" dirty="0">
                <a:latin typeface="Carlito"/>
                <a:cs typeface="Carlito"/>
              </a:rPr>
              <a:t>any</a:t>
            </a:r>
            <a:r>
              <a:rPr sz="1900" spc="65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assistance.</a:t>
            </a:r>
            <a:endParaRPr sz="1900">
              <a:latin typeface="Carlito"/>
              <a:cs typeface="Carlito"/>
            </a:endParaRPr>
          </a:p>
          <a:p>
            <a:pPr marL="241300" marR="86995" indent="-228600">
              <a:lnSpc>
                <a:spcPts val="2110"/>
              </a:lnSpc>
              <a:spcBef>
                <a:spcPts val="8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b="1" spc="-50" dirty="0">
                <a:latin typeface="Trebuchet MS"/>
                <a:cs typeface="Trebuchet MS"/>
              </a:rPr>
              <a:t>Now</a:t>
            </a:r>
            <a:r>
              <a:rPr sz="1900" b="1" spc="-150" dirty="0">
                <a:latin typeface="Trebuchet MS"/>
                <a:cs typeface="Trebuchet MS"/>
              </a:rPr>
              <a:t> </a:t>
            </a:r>
            <a:r>
              <a:rPr sz="1900" b="1" spc="-120" dirty="0">
                <a:latin typeface="Trebuchet MS"/>
                <a:cs typeface="Trebuchet MS"/>
              </a:rPr>
              <a:t>once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100" dirty="0">
                <a:latin typeface="Trebuchet MS"/>
                <a:cs typeface="Trebuchet MS"/>
              </a:rPr>
              <a:t>you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110" dirty="0">
                <a:latin typeface="Trebuchet MS"/>
                <a:cs typeface="Trebuchet MS"/>
              </a:rPr>
              <a:t>get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75" dirty="0">
                <a:latin typeface="Trebuchet MS"/>
                <a:cs typeface="Trebuchet MS"/>
              </a:rPr>
              <a:t>a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-140" dirty="0">
                <a:latin typeface="Trebuchet MS"/>
                <a:cs typeface="Trebuchet MS"/>
              </a:rPr>
              <a:t>project,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-70" dirty="0">
                <a:latin typeface="Trebuchet MS"/>
                <a:cs typeface="Trebuchet MS"/>
              </a:rPr>
              <a:t>don't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-140" dirty="0">
                <a:latin typeface="Trebuchet MS"/>
                <a:cs typeface="Trebuchet MS"/>
              </a:rPr>
              <a:t>expect </a:t>
            </a:r>
            <a:r>
              <a:rPr sz="1900" b="1" spc="-100" dirty="0">
                <a:latin typeface="Trebuchet MS"/>
                <a:cs typeface="Trebuchet MS"/>
              </a:rPr>
              <a:t>that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100" dirty="0">
                <a:latin typeface="Trebuchet MS"/>
                <a:cs typeface="Trebuchet MS"/>
              </a:rPr>
              <a:t>you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100" dirty="0">
                <a:latin typeface="Trebuchet MS"/>
                <a:cs typeface="Trebuchet MS"/>
              </a:rPr>
              <a:t>will</a:t>
            </a:r>
            <a:r>
              <a:rPr sz="1900" b="1" spc="-150" dirty="0">
                <a:latin typeface="Trebuchet MS"/>
                <a:cs typeface="Trebuchet MS"/>
              </a:rPr>
              <a:t> </a:t>
            </a:r>
            <a:r>
              <a:rPr sz="1900" b="1" spc="-110" dirty="0">
                <a:latin typeface="Trebuchet MS"/>
                <a:cs typeface="Trebuchet MS"/>
              </a:rPr>
              <a:t>be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100" dirty="0">
                <a:latin typeface="Trebuchet MS"/>
                <a:cs typeface="Trebuchet MS"/>
              </a:rPr>
              <a:t>coding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-105" dirty="0">
                <a:latin typeface="Trebuchet MS"/>
                <a:cs typeface="Trebuchet MS"/>
              </a:rPr>
              <a:t>from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-105" dirty="0">
                <a:latin typeface="Trebuchet MS"/>
                <a:cs typeface="Trebuchet MS"/>
              </a:rPr>
              <a:t>day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-155" dirty="0">
                <a:latin typeface="Trebuchet MS"/>
                <a:cs typeface="Trebuchet MS"/>
              </a:rPr>
              <a:t>1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-100" dirty="0">
                <a:latin typeface="Trebuchet MS"/>
                <a:cs typeface="Trebuchet MS"/>
              </a:rPr>
              <a:t>or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-95" dirty="0">
                <a:latin typeface="Trebuchet MS"/>
                <a:cs typeface="Trebuchet MS"/>
              </a:rPr>
              <a:t>at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100" dirty="0">
                <a:latin typeface="Trebuchet MS"/>
                <a:cs typeface="Trebuchet MS"/>
              </a:rPr>
              <a:t>least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105" dirty="0">
                <a:latin typeface="Trebuchet MS"/>
                <a:cs typeface="Trebuchet MS"/>
              </a:rPr>
              <a:t>day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-165" dirty="0">
                <a:latin typeface="Trebuchet MS"/>
                <a:cs typeface="Trebuchet MS"/>
              </a:rPr>
              <a:t>365.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-100" dirty="0">
                <a:latin typeface="Trebuchet MS"/>
                <a:cs typeface="Trebuchet MS"/>
              </a:rPr>
              <a:t>you  will </a:t>
            </a:r>
            <a:r>
              <a:rPr sz="1900" b="1" spc="-90" dirty="0">
                <a:latin typeface="Trebuchet MS"/>
                <a:cs typeface="Trebuchet MS"/>
              </a:rPr>
              <a:t>mostly </a:t>
            </a:r>
            <a:r>
              <a:rPr sz="1900" b="1" spc="-120" dirty="0">
                <a:latin typeface="Trebuchet MS"/>
                <a:cs typeface="Trebuchet MS"/>
              </a:rPr>
              <a:t>have </a:t>
            </a:r>
            <a:r>
              <a:rPr sz="1900" b="1" spc="-90" dirty="0">
                <a:latin typeface="Trebuchet MS"/>
                <a:cs typeface="Trebuchet MS"/>
              </a:rPr>
              <a:t>support</a:t>
            </a:r>
            <a:r>
              <a:rPr sz="1900" b="1" spc="-290" dirty="0">
                <a:latin typeface="Trebuchet MS"/>
                <a:cs typeface="Trebuchet MS"/>
              </a:rPr>
              <a:t> </a:t>
            </a:r>
            <a:r>
              <a:rPr sz="1900" b="1" spc="-105" dirty="0">
                <a:latin typeface="Trebuchet MS"/>
                <a:cs typeface="Trebuchet MS"/>
              </a:rPr>
              <a:t>roles</a:t>
            </a:r>
            <a:endParaRPr sz="1900">
              <a:latin typeface="Trebuchet MS"/>
              <a:cs typeface="Trebuchet MS"/>
            </a:endParaRPr>
          </a:p>
          <a:p>
            <a:pPr marL="241300" marR="310515" indent="-228600">
              <a:lnSpc>
                <a:spcPts val="2090"/>
              </a:lnSpc>
              <a:spcBef>
                <a:spcPts val="9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latin typeface="Carlito"/>
                <a:cs typeface="Carlito"/>
              </a:rPr>
              <a:t>you can </a:t>
            </a:r>
            <a:r>
              <a:rPr sz="1900" spc="-5" dirty="0">
                <a:latin typeface="Carlito"/>
                <a:cs typeface="Carlito"/>
              </a:rPr>
              <a:t>see </a:t>
            </a:r>
            <a:r>
              <a:rPr sz="1900" dirty="0">
                <a:latin typeface="Carlito"/>
                <a:cs typeface="Carlito"/>
              </a:rPr>
              <a:t>a </a:t>
            </a:r>
            <a:r>
              <a:rPr sz="1900" spc="-20" dirty="0">
                <a:latin typeface="Carlito"/>
                <a:cs typeface="Carlito"/>
              </a:rPr>
              <a:t>rare </a:t>
            </a:r>
            <a:r>
              <a:rPr sz="1900" spc="-10" dirty="0">
                <a:latin typeface="Carlito"/>
                <a:cs typeface="Carlito"/>
              </a:rPr>
              <a:t>case </a:t>
            </a:r>
            <a:r>
              <a:rPr sz="1900" spc="-5" dirty="0">
                <a:latin typeface="Carlito"/>
                <a:cs typeface="Carlito"/>
              </a:rPr>
              <a:t>of </a:t>
            </a:r>
            <a:r>
              <a:rPr sz="1900" spc="-10" dirty="0">
                <a:latin typeface="Carlito"/>
                <a:cs typeface="Carlito"/>
              </a:rPr>
              <a:t>developers. </a:t>
            </a:r>
            <a:r>
              <a:rPr sz="1900" spc="-5" dirty="0">
                <a:latin typeface="Carlito"/>
                <a:cs typeface="Carlito"/>
              </a:rPr>
              <a:t>Once </a:t>
            </a:r>
            <a:r>
              <a:rPr sz="1900" spc="-10" dirty="0">
                <a:latin typeface="Carlito"/>
                <a:cs typeface="Carlito"/>
              </a:rPr>
              <a:t>after </a:t>
            </a:r>
            <a:r>
              <a:rPr sz="1900" spc="-5" dirty="0">
                <a:latin typeface="Carlito"/>
                <a:cs typeface="Carlito"/>
              </a:rPr>
              <a:t>entering </a:t>
            </a:r>
            <a:r>
              <a:rPr sz="1900" spc="-10" dirty="0">
                <a:latin typeface="Carlito"/>
                <a:cs typeface="Carlito"/>
              </a:rPr>
              <a:t>into project </a:t>
            </a:r>
            <a:r>
              <a:rPr sz="1900" dirty="0">
                <a:latin typeface="Carlito"/>
                <a:cs typeface="Carlito"/>
              </a:rPr>
              <a:t>if </a:t>
            </a:r>
            <a:r>
              <a:rPr sz="1900" spc="-10" dirty="0">
                <a:latin typeface="Carlito"/>
                <a:cs typeface="Carlito"/>
              </a:rPr>
              <a:t>you </a:t>
            </a:r>
            <a:r>
              <a:rPr sz="1900" spc="-5" dirty="0">
                <a:latin typeface="Carlito"/>
                <a:cs typeface="Carlito"/>
              </a:rPr>
              <a:t>don't </a:t>
            </a:r>
            <a:r>
              <a:rPr sz="1900" spc="-20" dirty="0">
                <a:latin typeface="Carlito"/>
                <a:cs typeface="Carlito"/>
              </a:rPr>
              <a:t>like </a:t>
            </a:r>
            <a:r>
              <a:rPr sz="1900" dirty="0">
                <a:latin typeface="Carlito"/>
                <a:cs typeface="Carlito"/>
              </a:rPr>
              <a:t>it and </a:t>
            </a:r>
            <a:r>
              <a:rPr sz="1900" spc="-5" dirty="0">
                <a:latin typeface="Carlito"/>
                <a:cs typeface="Carlito"/>
              </a:rPr>
              <a:t>wanna  </a:t>
            </a:r>
            <a:r>
              <a:rPr sz="1900" dirty="0">
                <a:latin typeface="Carlito"/>
                <a:cs typeface="Carlito"/>
              </a:rPr>
              <a:t>quit </a:t>
            </a:r>
            <a:r>
              <a:rPr sz="1900" spc="-10" dirty="0">
                <a:latin typeface="Carlito"/>
                <a:cs typeface="Carlito"/>
              </a:rPr>
              <a:t>project. </a:t>
            </a:r>
            <a:r>
              <a:rPr sz="1900" spc="-5" dirty="0">
                <a:latin typeface="Carlito"/>
                <a:cs typeface="Carlito"/>
              </a:rPr>
              <a:t>Then </a:t>
            </a:r>
            <a:r>
              <a:rPr sz="1900" spc="-10" dirty="0">
                <a:latin typeface="Carlito"/>
                <a:cs typeface="Carlito"/>
              </a:rPr>
              <a:t>you </a:t>
            </a:r>
            <a:r>
              <a:rPr sz="1900" dirty="0">
                <a:latin typeface="Carlito"/>
                <a:cs typeface="Carlito"/>
              </a:rPr>
              <a:t>will </a:t>
            </a:r>
            <a:r>
              <a:rPr sz="1900" spc="-5" dirty="0">
                <a:latin typeface="Carlito"/>
                <a:cs typeface="Carlito"/>
              </a:rPr>
              <a:t>experience </a:t>
            </a:r>
            <a:r>
              <a:rPr sz="1900" spc="-10" dirty="0">
                <a:latin typeface="Carlito"/>
                <a:cs typeface="Carlito"/>
              </a:rPr>
              <a:t>Politics </a:t>
            </a:r>
            <a:r>
              <a:rPr sz="1900" spc="-5" dirty="0">
                <a:latin typeface="Carlito"/>
                <a:cs typeface="Carlito"/>
              </a:rPr>
              <a:t>of IT</a:t>
            </a:r>
            <a:r>
              <a:rPr sz="1900" spc="-35" dirty="0">
                <a:latin typeface="Carlito"/>
                <a:cs typeface="Carlito"/>
              </a:rPr>
              <a:t> </a:t>
            </a:r>
            <a:r>
              <a:rPr sz="1900" spc="-20" dirty="0">
                <a:latin typeface="Carlito"/>
                <a:cs typeface="Carlito"/>
              </a:rPr>
              <a:t>industry.</a:t>
            </a:r>
            <a:endParaRPr sz="1900">
              <a:latin typeface="Carlito"/>
              <a:cs typeface="Carlito"/>
            </a:endParaRPr>
          </a:p>
          <a:p>
            <a:pPr marL="241300" marR="861060" indent="-228600">
              <a:lnSpc>
                <a:spcPts val="2110"/>
              </a:lnSpc>
              <a:spcBef>
                <a:spcPts val="8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rlito"/>
                <a:cs typeface="Carlito"/>
              </a:rPr>
              <a:t>you'll </a:t>
            </a:r>
            <a:r>
              <a:rPr sz="1900" spc="-15" dirty="0">
                <a:latin typeface="Carlito"/>
                <a:cs typeface="Carlito"/>
              </a:rPr>
              <a:t>have </a:t>
            </a:r>
            <a:r>
              <a:rPr sz="1900" dirty="0">
                <a:latin typeface="Carlito"/>
                <a:cs typeface="Carlito"/>
              </a:rPr>
              <a:t>a hell </a:t>
            </a:r>
            <a:r>
              <a:rPr sz="1900" spc="-5" dirty="0">
                <a:latin typeface="Carlito"/>
                <a:cs typeface="Carlito"/>
              </a:rPr>
              <a:t>of </a:t>
            </a:r>
            <a:r>
              <a:rPr sz="1900" spc="-10" dirty="0">
                <a:latin typeface="Carlito"/>
                <a:cs typeface="Carlito"/>
              </a:rPr>
              <a:t>assessments </a:t>
            </a:r>
            <a:r>
              <a:rPr sz="1900" spc="-5" dirty="0">
                <a:latin typeface="Carlito"/>
                <a:cs typeface="Carlito"/>
              </a:rPr>
              <a:t>every year which </a:t>
            </a:r>
            <a:r>
              <a:rPr sz="1900" spc="-10" dirty="0">
                <a:latin typeface="Carlito"/>
                <a:cs typeface="Carlito"/>
              </a:rPr>
              <a:t>you </a:t>
            </a:r>
            <a:r>
              <a:rPr sz="1900" spc="-5" dirty="0">
                <a:latin typeface="Carlito"/>
                <a:cs typeface="Carlito"/>
              </a:rPr>
              <a:t>might </a:t>
            </a:r>
            <a:r>
              <a:rPr sz="1900" spc="-15" dirty="0">
                <a:latin typeface="Carlito"/>
                <a:cs typeface="Carlito"/>
              </a:rPr>
              <a:t>have </a:t>
            </a:r>
            <a:r>
              <a:rPr sz="1900" spc="-5" dirty="0">
                <a:latin typeface="Carlito"/>
                <a:cs typeface="Carlito"/>
              </a:rPr>
              <a:t>never </a:t>
            </a:r>
            <a:r>
              <a:rPr sz="1900" spc="-10" dirty="0">
                <a:latin typeface="Carlito"/>
                <a:cs typeface="Carlito"/>
              </a:rPr>
              <a:t>heard </a:t>
            </a:r>
            <a:r>
              <a:rPr sz="1900" dirty="0">
                <a:latin typeface="Carlito"/>
                <a:cs typeface="Carlito"/>
              </a:rPr>
              <a:t>in </a:t>
            </a:r>
            <a:r>
              <a:rPr sz="1900" spc="-15" dirty="0">
                <a:latin typeface="Carlito"/>
                <a:cs typeface="Carlito"/>
              </a:rPr>
              <a:t>any </a:t>
            </a:r>
            <a:r>
              <a:rPr sz="1900" spc="-5" dirty="0">
                <a:latin typeface="Carlito"/>
                <a:cs typeface="Carlito"/>
              </a:rPr>
              <a:t>of </a:t>
            </a:r>
            <a:r>
              <a:rPr sz="1900" dirty="0">
                <a:latin typeface="Carlito"/>
                <a:cs typeface="Carlito"/>
              </a:rPr>
              <a:t>the </a:t>
            </a:r>
            <a:r>
              <a:rPr sz="1900" spc="-5" dirty="0">
                <a:latin typeface="Carlito"/>
                <a:cs typeface="Carlito"/>
              </a:rPr>
              <a:t>IT  Companies.</a:t>
            </a:r>
            <a:endParaRPr sz="1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057" y="450227"/>
            <a:ext cx="4402455" cy="391858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5050">
              <a:latin typeface="Times New Roman"/>
              <a:cs typeface="Times New Roman"/>
            </a:endParaRPr>
          </a:p>
          <a:p>
            <a:pPr marL="403860" marR="549275">
              <a:lnSpc>
                <a:spcPct val="89700"/>
              </a:lnSpc>
              <a:spcBef>
                <a:spcPts val="5"/>
              </a:spcBef>
            </a:pPr>
            <a:r>
              <a:rPr sz="4400" spc="-280" dirty="0">
                <a:latin typeface="Trebuchet MS"/>
                <a:cs typeface="Trebuchet MS"/>
              </a:rPr>
              <a:t>List </a:t>
            </a:r>
            <a:r>
              <a:rPr sz="4400" spc="-190" dirty="0">
                <a:latin typeface="Trebuchet MS"/>
                <a:cs typeface="Trebuchet MS"/>
              </a:rPr>
              <a:t>of </a:t>
            </a:r>
            <a:r>
              <a:rPr sz="4400" spc="-215" dirty="0">
                <a:latin typeface="Trebuchet MS"/>
                <a:cs typeface="Trebuchet MS"/>
              </a:rPr>
              <a:t>the  </a:t>
            </a:r>
            <a:r>
              <a:rPr sz="4400" spc="-245" dirty="0">
                <a:latin typeface="Trebuchet MS"/>
                <a:cs typeface="Trebuchet MS"/>
              </a:rPr>
              <a:t>references</a:t>
            </a:r>
            <a:r>
              <a:rPr sz="4400" spc="-405" dirty="0">
                <a:latin typeface="Trebuchet MS"/>
                <a:cs typeface="Trebuchet MS"/>
              </a:rPr>
              <a:t> </a:t>
            </a:r>
            <a:r>
              <a:rPr sz="4400" spc="-215" dirty="0">
                <a:latin typeface="Trebuchet MS"/>
                <a:cs typeface="Trebuchet MS"/>
              </a:rPr>
              <a:t>web  </a:t>
            </a:r>
            <a:r>
              <a:rPr sz="4400" spc="-285" dirty="0">
                <a:latin typeface="Trebuchet MS"/>
                <a:cs typeface="Trebuchet MS"/>
              </a:rPr>
              <a:t>links, </a:t>
            </a:r>
            <a:r>
              <a:rPr sz="4400" spc="-245" dirty="0">
                <a:latin typeface="Trebuchet MS"/>
                <a:cs typeface="Trebuchet MS"/>
              </a:rPr>
              <a:t>articles  </a:t>
            </a:r>
            <a:r>
              <a:rPr sz="4400" spc="-305" dirty="0">
                <a:latin typeface="Trebuchet MS"/>
                <a:cs typeface="Trebuchet MS"/>
              </a:rPr>
              <a:t>etc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48948" y="450227"/>
            <a:ext cx="2115820" cy="1899285"/>
          </a:xfrm>
          <a:custGeom>
            <a:avLst/>
            <a:gdLst/>
            <a:ahLst/>
            <a:cxnLst/>
            <a:rect l="l" t="t" r="r" b="b"/>
            <a:pathLst>
              <a:path w="2115820" h="1899285">
                <a:moveTo>
                  <a:pt x="2115451" y="0"/>
                </a:moveTo>
                <a:lnTo>
                  <a:pt x="0" y="0"/>
                </a:lnTo>
                <a:lnTo>
                  <a:pt x="0" y="1898891"/>
                </a:lnTo>
                <a:lnTo>
                  <a:pt x="2115451" y="1898891"/>
                </a:lnTo>
                <a:lnTo>
                  <a:pt x="2115451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048948" y="2502052"/>
            <a:ext cx="2115820" cy="1866900"/>
            <a:chOff x="5048948" y="2502052"/>
            <a:chExt cx="2115820" cy="1866900"/>
          </a:xfrm>
        </p:grpSpPr>
        <p:sp>
          <p:nvSpPr>
            <p:cNvPr id="5" name="object 5"/>
            <p:cNvSpPr/>
            <p:nvPr/>
          </p:nvSpPr>
          <p:spPr>
            <a:xfrm>
              <a:off x="5048948" y="2502052"/>
              <a:ext cx="2115820" cy="1866900"/>
            </a:xfrm>
            <a:custGeom>
              <a:avLst/>
              <a:gdLst/>
              <a:ahLst/>
              <a:cxnLst/>
              <a:rect l="l" t="t" r="r" b="b"/>
              <a:pathLst>
                <a:path w="2115820" h="1866900">
                  <a:moveTo>
                    <a:pt x="2115451" y="0"/>
                  </a:moveTo>
                  <a:lnTo>
                    <a:pt x="0" y="0"/>
                  </a:lnTo>
                  <a:lnTo>
                    <a:pt x="0" y="1866290"/>
                  </a:lnTo>
                  <a:lnTo>
                    <a:pt x="2115451" y="1866290"/>
                  </a:lnTo>
                  <a:lnTo>
                    <a:pt x="2115451" y="0"/>
                  </a:lnTo>
                  <a:close/>
                </a:path>
              </a:pathLst>
            </a:custGeom>
            <a:solidFill>
              <a:srgbClr val="7F7F7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82183" y="2606039"/>
              <a:ext cx="1645919" cy="16459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58920" y="4521263"/>
            <a:ext cx="6697980" cy="1878330"/>
          </a:xfrm>
          <a:custGeom>
            <a:avLst/>
            <a:gdLst/>
            <a:ahLst/>
            <a:cxnLst/>
            <a:rect l="l" t="t" r="r" b="b"/>
            <a:pathLst>
              <a:path w="6697980" h="1878329">
                <a:moveTo>
                  <a:pt x="6697529" y="0"/>
                </a:moveTo>
                <a:lnTo>
                  <a:pt x="0" y="0"/>
                </a:lnTo>
                <a:lnTo>
                  <a:pt x="0" y="1877815"/>
                </a:lnTo>
                <a:lnTo>
                  <a:pt x="6697529" y="1877815"/>
                </a:lnTo>
                <a:lnTo>
                  <a:pt x="669752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11415" y="450227"/>
            <a:ext cx="4422140" cy="5949315"/>
          </a:xfrm>
          <a:prstGeom prst="rect">
            <a:avLst/>
          </a:prstGeom>
          <a:solidFill>
            <a:srgbClr val="7F7F7F">
              <a:alpha val="1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66115" indent="-229235">
              <a:lnSpc>
                <a:spcPct val="100000"/>
              </a:lnSpc>
              <a:buFont typeface="Arial"/>
              <a:buChar char="•"/>
              <a:tabLst>
                <a:tab pos="666115" algn="l"/>
                <a:tab pos="666750" algn="l"/>
              </a:tabLst>
            </a:pPr>
            <a:r>
              <a:rPr sz="2000" spc="-15" dirty="0">
                <a:latin typeface="Carlito"/>
                <a:cs typeface="Carlito"/>
                <a:hlinkClick r:id="rId3"/>
              </a:rPr>
              <a:t>www.ambitionbox.com</a:t>
            </a:r>
            <a:endParaRPr sz="2000">
              <a:latin typeface="Carlito"/>
              <a:cs typeface="Carlito"/>
            </a:endParaRPr>
          </a:p>
          <a:p>
            <a:pPr marL="723265" indent="-286385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723265" algn="l"/>
                <a:tab pos="723900" algn="l"/>
              </a:tabLst>
            </a:pPr>
            <a:r>
              <a:rPr sz="2000" spc="-5" dirty="0">
                <a:latin typeface="Carlito"/>
                <a:cs typeface="Carlito"/>
              </a:rPr>
              <a:t>Google.com</a:t>
            </a:r>
            <a:endParaRPr sz="2000">
              <a:latin typeface="Carlito"/>
              <a:cs typeface="Carlito"/>
            </a:endParaRPr>
          </a:p>
          <a:p>
            <a:pPr marL="723265" indent="-286385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723265" algn="l"/>
                <a:tab pos="723900" algn="l"/>
              </a:tabLst>
            </a:pPr>
            <a:r>
              <a:rPr sz="2000" spc="-10" dirty="0">
                <a:latin typeface="Carlito"/>
                <a:cs typeface="Carlito"/>
              </a:rPr>
              <a:t>Quora.com</a:t>
            </a:r>
            <a:endParaRPr sz="2000">
              <a:latin typeface="Carlito"/>
              <a:cs typeface="Carlito"/>
            </a:endParaRPr>
          </a:p>
          <a:p>
            <a:pPr marL="666115" marR="508000" indent="-228600">
              <a:lnSpc>
                <a:spcPts val="2210"/>
              </a:lnSpc>
              <a:spcBef>
                <a:spcPts val="930"/>
              </a:spcBef>
              <a:buFont typeface="Arial"/>
              <a:buChar char="•"/>
              <a:tabLst>
                <a:tab pos="666115" algn="l"/>
                <a:tab pos="666750" algn="l"/>
              </a:tabLst>
            </a:pPr>
            <a:r>
              <a:rPr sz="2000" spc="-20" dirty="0">
                <a:latin typeface="Carlito"/>
                <a:cs typeface="Carlito"/>
              </a:rPr>
              <a:t>https://pdxscholar.library.pdx.e  </a:t>
            </a:r>
            <a:r>
              <a:rPr sz="2000" spc="-10" dirty="0">
                <a:latin typeface="Carlito"/>
                <a:cs typeface="Carlito"/>
              </a:rPr>
              <a:t>du/etm_studentprojects/1816/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669" y="2731514"/>
            <a:ext cx="2446655" cy="1181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660"/>
              </a:spcBef>
            </a:pPr>
            <a:r>
              <a:rPr sz="4000" b="1" spc="-235" dirty="0">
                <a:latin typeface="Trebuchet MS"/>
                <a:cs typeface="Trebuchet MS"/>
              </a:rPr>
              <a:t>Brief</a:t>
            </a:r>
            <a:r>
              <a:rPr sz="4000" b="1" spc="-395" dirty="0">
                <a:latin typeface="Trebuchet MS"/>
                <a:cs typeface="Trebuchet MS"/>
              </a:rPr>
              <a:t> </a:t>
            </a:r>
            <a:r>
              <a:rPr sz="4000" b="1" spc="-165" dirty="0">
                <a:latin typeface="Trebuchet MS"/>
                <a:cs typeface="Trebuchet MS"/>
              </a:rPr>
              <a:t>About  </a:t>
            </a:r>
            <a:r>
              <a:rPr sz="4000" b="1" spc="-235" dirty="0">
                <a:latin typeface="Trebuchet MS"/>
                <a:cs typeface="Trebuchet MS"/>
              </a:rPr>
              <a:t>Company: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4" name="object 4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7552944" y="6857999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8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53583" y="515112"/>
              <a:ext cx="6723888" cy="5867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18265" y="559409"/>
              <a:ext cx="6595109" cy="5739765"/>
            </a:xfrm>
            <a:custGeom>
              <a:avLst/>
              <a:gdLst/>
              <a:ahLst/>
              <a:cxnLst/>
              <a:rect l="l" t="t" r="r" b="b"/>
              <a:pathLst>
                <a:path w="6595109" h="5739765">
                  <a:moveTo>
                    <a:pt x="6594525" y="0"/>
                  </a:moveTo>
                  <a:lnTo>
                    <a:pt x="0" y="0"/>
                  </a:lnTo>
                  <a:lnTo>
                    <a:pt x="0" y="5739184"/>
                  </a:lnTo>
                  <a:lnTo>
                    <a:pt x="6594525" y="5739184"/>
                  </a:lnTo>
                  <a:lnTo>
                    <a:pt x="6594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18265" y="559409"/>
              <a:ext cx="6595109" cy="5739765"/>
            </a:xfrm>
            <a:custGeom>
              <a:avLst/>
              <a:gdLst/>
              <a:ahLst/>
              <a:cxnLst/>
              <a:rect l="l" t="t" r="r" b="b"/>
              <a:pathLst>
                <a:path w="6595109" h="5739765">
                  <a:moveTo>
                    <a:pt x="0" y="0"/>
                  </a:moveTo>
                  <a:lnTo>
                    <a:pt x="6594523" y="0"/>
                  </a:lnTo>
                  <a:lnTo>
                    <a:pt x="6594523" y="5739193"/>
                  </a:lnTo>
                  <a:lnTo>
                    <a:pt x="0" y="573919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8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0427" y="722376"/>
              <a:ext cx="5413375" cy="5413375"/>
            </a:xfrm>
            <a:custGeom>
              <a:avLst/>
              <a:gdLst/>
              <a:ahLst/>
              <a:cxnLst/>
              <a:rect l="l" t="t" r="r" b="b"/>
              <a:pathLst>
                <a:path w="5413375" h="5413375">
                  <a:moveTo>
                    <a:pt x="2706624" y="0"/>
                  </a:moveTo>
                  <a:lnTo>
                    <a:pt x="0" y="2706624"/>
                  </a:lnTo>
                  <a:lnTo>
                    <a:pt x="2706624" y="5413248"/>
                  </a:lnTo>
                  <a:lnTo>
                    <a:pt x="5413248" y="2706624"/>
                  </a:lnTo>
                  <a:lnTo>
                    <a:pt x="2706624" y="0"/>
                  </a:lnTo>
                  <a:close/>
                </a:path>
              </a:pathLst>
            </a:custGeom>
            <a:solidFill>
              <a:srgbClr val="F8D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24689" y="1236637"/>
              <a:ext cx="2111375" cy="2111375"/>
            </a:xfrm>
            <a:custGeom>
              <a:avLst/>
              <a:gdLst/>
              <a:ahLst/>
              <a:cxnLst/>
              <a:rect l="l" t="t" r="r" b="b"/>
              <a:pathLst>
                <a:path w="2111375" h="2111375">
                  <a:moveTo>
                    <a:pt x="1759292" y="0"/>
                  </a:moveTo>
                  <a:lnTo>
                    <a:pt x="351866" y="0"/>
                  </a:lnTo>
                  <a:lnTo>
                    <a:pt x="304118" y="3212"/>
                  </a:lnTo>
                  <a:lnTo>
                    <a:pt x="258324" y="12568"/>
                  </a:lnTo>
                  <a:lnTo>
                    <a:pt x="214901" y="27650"/>
                  </a:lnTo>
                  <a:lnTo>
                    <a:pt x="174270" y="48038"/>
                  </a:lnTo>
                  <a:lnTo>
                    <a:pt x="136849" y="73314"/>
                  </a:lnTo>
                  <a:lnTo>
                    <a:pt x="103057" y="103057"/>
                  </a:lnTo>
                  <a:lnTo>
                    <a:pt x="73314" y="136849"/>
                  </a:lnTo>
                  <a:lnTo>
                    <a:pt x="48038" y="174270"/>
                  </a:lnTo>
                  <a:lnTo>
                    <a:pt x="27650" y="214901"/>
                  </a:lnTo>
                  <a:lnTo>
                    <a:pt x="12568" y="258324"/>
                  </a:lnTo>
                  <a:lnTo>
                    <a:pt x="3212" y="304118"/>
                  </a:lnTo>
                  <a:lnTo>
                    <a:pt x="0" y="351866"/>
                  </a:lnTo>
                  <a:lnTo>
                    <a:pt x="0" y="1759292"/>
                  </a:lnTo>
                  <a:lnTo>
                    <a:pt x="3212" y="1807040"/>
                  </a:lnTo>
                  <a:lnTo>
                    <a:pt x="12568" y="1852834"/>
                  </a:lnTo>
                  <a:lnTo>
                    <a:pt x="27650" y="1896257"/>
                  </a:lnTo>
                  <a:lnTo>
                    <a:pt x="48038" y="1936888"/>
                  </a:lnTo>
                  <a:lnTo>
                    <a:pt x="73314" y="1974310"/>
                  </a:lnTo>
                  <a:lnTo>
                    <a:pt x="103057" y="2008101"/>
                  </a:lnTo>
                  <a:lnTo>
                    <a:pt x="136849" y="2037844"/>
                  </a:lnTo>
                  <a:lnTo>
                    <a:pt x="174270" y="2063120"/>
                  </a:lnTo>
                  <a:lnTo>
                    <a:pt x="214901" y="2083508"/>
                  </a:lnTo>
                  <a:lnTo>
                    <a:pt x="258324" y="2098590"/>
                  </a:lnTo>
                  <a:lnTo>
                    <a:pt x="304118" y="2107947"/>
                  </a:lnTo>
                  <a:lnTo>
                    <a:pt x="351866" y="2111159"/>
                  </a:lnTo>
                  <a:lnTo>
                    <a:pt x="1759292" y="2111159"/>
                  </a:lnTo>
                  <a:lnTo>
                    <a:pt x="1807040" y="2107947"/>
                  </a:lnTo>
                  <a:lnTo>
                    <a:pt x="1852834" y="2098590"/>
                  </a:lnTo>
                  <a:lnTo>
                    <a:pt x="1896257" y="2083508"/>
                  </a:lnTo>
                  <a:lnTo>
                    <a:pt x="1936888" y="2063120"/>
                  </a:lnTo>
                  <a:lnTo>
                    <a:pt x="1974310" y="2037844"/>
                  </a:lnTo>
                  <a:lnTo>
                    <a:pt x="2008101" y="2008101"/>
                  </a:lnTo>
                  <a:lnTo>
                    <a:pt x="2037844" y="1974310"/>
                  </a:lnTo>
                  <a:lnTo>
                    <a:pt x="2063120" y="1936888"/>
                  </a:lnTo>
                  <a:lnTo>
                    <a:pt x="2083508" y="1896257"/>
                  </a:lnTo>
                  <a:lnTo>
                    <a:pt x="2098590" y="1852834"/>
                  </a:lnTo>
                  <a:lnTo>
                    <a:pt x="2107947" y="1807040"/>
                  </a:lnTo>
                  <a:lnTo>
                    <a:pt x="2111159" y="1759292"/>
                  </a:lnTo>
                  <a:lnTo>
                    <a:pt x="2111159" y="351866"/>
                  </a:lnTo>
                  <a:lnTo>
                    <a:pt x="2107947" y="304118"/>
                  </a:lnTo>
                  <a:lnTo>
                    <a:pt x="2098590" y="258324"/>
                  </a:lnTo>
                  <a:lnTo>
                    <a:pt x="2083508" y="214901"/>
                  </a:lnTo>
                  <a:lnTo>
                    <a:pt x="2063120" y="174270"/>
                  </a:lnTo>
                  <a:lnTo>
                    <a:pt x="2037844" y="136849"/>
                  </a:lnTo>
                  <a:lnTo>
                    <a:pt x="2008101" y="103057"/>
                  </a:lnTo>
                  <a:lnTo>
                    <a:pt x="1974310" y="73314"/>
                  </a:lnTo>
                  <a:lnTo>
                    <a:pt x="1936888" y="48038"/>
                  </a:lnTo>
                  <a:lnTo>
                    <a:pt x="1896257" y="27650"/>
                  </a:lnTo>
                  <a:lnTo>
                    <a:pt x="1852834" y="12568"/>
                  </a:lnTo>
                  <a:lnTo>
                    <a:pt x="1807040" y="3212"/>
                  </a:lnTo>
                  <a:lnTo>
                    <a:pt x="175929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24689" y="1236637"/>
              <a:ext cx="2111375" cy="2111375"/>
            </a:xfrm>
            <a:custGeom>
              <a:avLst/>
              <a:gdLst/>
              <a:ahLst/>
              <a:cxnLst/>
              <a:rect l="l" t="t" r="r" b="b"/>
              <a:pathLst>
                <a:path w="2111375" h="2111375">
                  <a:moveTo>
                    <a:pt x="0" y="351868"/>
                  </a:moveTo>
                  <a:lnTo>
                    <a:pt x="3212" y="304121"/>
                  </a:lnTo>
                  <a:lnTo>
                    <a:pt x="12569" y="258327"/>
                  </a:lnTo>
                  <a:lnTo>
                    <a:pt x="27651" y="214905"/>
                  </a:lnTo>
                  <a:lnTo>
                    <a:pt x="48040" y="174273"/>
                  </a:lnTo>
                  <a:lnTo>
                    <a:pt x="73316" y="136852"/>
                  </a:lnTo>
                  <a:lnTo>
                    <a:pt x="103059" y="103059"/>
                  </a:lnTo>
                  <a:lnTo>
                    <a:pt x="136852" y="73316"/>
                  </a:lnTo>
                  <a:lnTo>
                    <a:pt x="174273" y="48040"/>
                  </a:lnTo>
                  <a:lnTo>
                    <a:pt x="214905" y="27651"/>
                  </a:lnTo>
                  <a:lnTo>
                    <a:pt x="258327" y="12569"/>
                  </a:lnTo>
                  <a:lnTo>
                    <a:pt x="304121" y="3212"/>
                  </a:lnTo>
                  <a:lnTo>
                    <a:pt x="351868" y="0"/>
                  </a:lnTo>
                  <a:lnTo>
                    <a:pt x="1759301" y="0"/>
                  </a:lnTo>
                  <a:lnTo>
                    <a:pt x="1807047" y="3212"/>
                  </a:lnTo>
                  <a:lnTo>
                    <a:pt x="1852841" y="12569"/>
                  </a:lnTo>
                  <a:lnTo>
                    <a:pt x="1896263" y="27651"/>
                  </a:lnTo>
                  <a:lnTo>
                    <a:pt x="1936895" y="48040"/>
                  </a:lnTo>
                  <a:lnTo>
                    <a:pt x="1974317" y="73316"/>
                  </a:lnTo>
                  <a:lnTo>
                    <a:pt x="2008109" y="103059"/>
                  </a:lnTo>
                  <a:lnTo>
                    <a:pt x="2037853" y="136852"/>
                  </a:lnTo>
                  <a:lnTo>
                    <a:pt x="2063130" y="174273"/>
                  </a:lnTo>
                  <a:lnTo>
                    <a:pt x="2083519" y="214905"/>
                  </a:lnTo>
                  <a:lnTo>
                    <a:pt x="2098601" y="258327"/>
                  </a:lnTo>
                  <a:lnTo>
                    <a:pt x="2107958" y="304121"/>
                  </a:lnTo>
                  <a:lnTo>
                    <a:pt x="2111171" y="351868"/>
                  </a:lnTo>
                  <a:lnTo>
                    <a:pt x="2111171" y="1759301"/>
                  </a:lnTo>
                  <a:lnTo>
                    <a:pt x="2107958" y="1807047"/>
                  </a:lnTo>
                  <a:lnTo>
                    <a:pt x="2098601" y="1852841"/>
                  </a:lnTo>
                  <a:lnTo>
                    <a:pt x="2083519" y="1896263"/>
                  </a:lnTo>
                  <a:lnTo>
                    <a:pt x="2063130" y="1936895"/>
                  </a:lnTo>
                  <a:lnTo>
                    <a:pt x="2037853" y="1974317"/>
                  </a:lnTo>
                  <a:lnTo>
                    <a:pt x="2008109" y="2008109"/>
                  </a:lnTo>
                  <a:lnTo>
                    <a:pt x="1974317" y="2037853"/>
                  </a:lnTo>
                  <a:lnTo>
                    <a:pt x="1936895" y="2063130"/>
                  </a:lnTo>
                  <a:lnTo>
                    <a:pt x="1896263" y="2083519"/>
                  </a:lnTo>
                  <a:lnTo>
                    <a:pt x="1852841" y="2098601"/>
                  </a:lnTo>
                  <a:lnTo>
                    <a:pt x="1807047" y="2107958"/>
                  </a:lnTo>
                  <a:lnTo>
                    <a:pt x="1759301" y="2111171"/>
                  </a:lnTo>
                  <a:lnTo>
                    <a:pt x="351868" y="2111171"/>
                  </a:lnTo>
                  <a:lnTo>
                    <a:pt x="304121" y="2107958"/>
                  </a:lnTo>
                  <a:lnTo>
                    <a:pt x="258327" y="2098601"/>
                  </a:lnTo>
                  <a:lnTo>
                    <a:pt x="214905" y="2083519"/>
                  </a:lnTo>
                  <a:lnTo>
                    <a:pt x="174273" y="2063130"/>
                  </a:lnTo>
                  <a:lnTo>
                    <a:pt x="136852" y="2037853"/>
                  </a:lnTo>
                  <a:lnTo>
                    <a:pt x="103059" y="2008109"/>
                  </a:lnTo>
                  <a:lnTo>
                    <a:pt x="73316" y="1974317"/>
                  </a:lnTo>
                  <a:lnTo>
                    <a:pt x="48040" y="1936895"/>
                  </a:lnTo>
                  <a:lnTo>
                    <a:pt x="27651" y="1896263"/>
                  </a:lnTo>
                  <a:lnTo>
                    <a:pt x="12569" y="1852841"/>
                  </a:lnTo>
                  <a:lnTo>
                    <a:pt x="3212" y="1807047"/>
                  </a:lnTo>
                  <a:lnTo>
                    <a:pt x="0" y="1759301"/>
                  </a:lnTo>
                  <a:lnTo>
                    <a:pt x="0" y="35186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86334" y="1361947"/>
            <a:ext cx="140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/>
              <a:t>Cognizant </a:t>
            </a:r>
            <a:r>
              <a:rPr sz="1800" spc="-5" dirty="0"/>
              <a:t>is</a:t>
            </a:r>
            <a:r>
              <a:rPr sz="1800" spc="-55" dirty="0"/>
              <a:t> </a:t>
            </a:r>
            <a:r>
              <a:rPr sz="1800" spc="-5" dirty="0"/>
              <a:t>an</a:t>
            </a:r>
            <a:endParaRPr sz="1800"/>
          </a:p>
        </p:txBody>
      </p:sp>
      <p:sp>
        <p:nvSpPr>
          <p:cNvPr id="12" name="object 12"/>
          <p:cNvSpPr txBox="1"/>
          <p:nvPr/>
        </p:nvSpPr>
        <p:spPr>
          <a:xfrm>
            <a:off x="6658661" y="1617979"/>
            <a:ext cx="1256665" cy="5410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R="5080" indent="190500">
              <a:lnSpc>
                <a:spcPts val="1900"/>
              </a:lnSpc>
              <a:spcBef>
                <a:spcPts val="380"/>
              </a:spcBef>
              <a:tabLst>
                <a:tab pos="1081405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american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2269" y="1858771"/>
            <a:ext cx="1021080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ts val="2075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ul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endParaRPr sz="1800">
              <a:latin typeface="Carlito"/>
              <a:cs typeface="Carlito"/>
            </a:endParaRPr>
          </a:p>
          <a:p>
            <a:pPr>
              <a:lnSpc>
                <a:spcPts val="2075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14325" y="2111755"/>
            <a:ext cx="1744980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R="5080" indent="370205">
              <a:lnSpc>
                <a:spcPts val="1989"/>
              </a:lnSpc>
              <a:spcBef>
                <a:spcPts val="30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nformation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technology</a:t>
            </a:r>
            <a:r>
              <a:rPr sz="18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service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4216" y="2620771"/>
            <a:ext cx="1464310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81305" marR="5080" indent="-281940">
              <a:lnSpc>
                <a:spcPts val="1989"/>
              </a:lnSpc>
              <a:spcBef>
                <a:spcPts val="30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councelling 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company.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91893" y="1230287"/>
            <a:ext cx="2124075" cy="2124075"/>
            <a:chOff x="8491893" y="1230287"/>
            <a:chExt cx="2124075" cy="2124075"/>
          </a:xfrm>
        </p:grpSpPr>
        <p:sp>
          <p:nvSpPr>
            <p:cNvPr id="17" name="object 17"/>
            <p:cNvSpPr/>
            <p:nvPr/>
          </p:nvSpPr>
          <p:spPr>
            <a:xfrm>
              <a:off x="8498243" y="1236637"/>
              <a:ext cx="2111375" cy="2111375"/>
            </a:xfrm>
            <a:custGeom>
              <a:avLst/>
              <a:gdLst/>
              <a:ahLst/>
              <a:cxnLst/>
              <a:rect l="l" t="t" r="r" b="b"/>
              <a:pathLst>
                <a:path w="2111375" h="2111375">
                  <a:moveTo>
                    <a:pt x="1759305" y="0"/>
                  </a:moveTo>
                  <a:lnTo>
                    <a:pt x="351878" y="0"/>
                  </a:lnTo>
                  <a:lnTo>
                    <a:pt x="304131" y="3212"/>
                  </a:lnTo>
                  <a:lnTo>
                    <a:pt x="258336" y="12568"/>
                  </a:lnTo>
                  <a:lnTo>
                    <a:pt x="214912" y="27650"/>
                  </a:lnTo>
                  <a:lnTo>
                    <a:pt x="174279" y="48038"/>
                  </a:lnTo>
                  <a:lnTo>
                    <a:pt x="136857" y="73314"/>
                  </a:lnTo>
                  <a:lnTo>
                    <a:pt x="103063" y="103057"/>
                  </a:lnTo>
                  <a:lnTo>
                    <a:pt x="73318" y="136849"/>
                  </a:lnTo>
                  <a:lnTo>
                    <a:pt x="48042" y="174270"/>
                  </a:lnTo>
                  <a:lnTo>
                    <a:pt x="27652" y="214901"/>
                  </a:lnTo>
                  <a:lnTo>
                    <a:pt x="12569" y="258324"/>
                  </a:lnTo>
                  <a:lnTo>
                    <a:pt x="3212" y="304118"/>
                  </a:lnTo>
                  <a:lnTo>
                    <a:pt x="0" y="351866"/>
                  </a:lnTo>
                  <a:lnTo>
                    <a:pt x="0" y="1759292"/>
                  </a:lnTo>
                  <a:lnTo>
                    <a:pt x="3212" y="1807040"/>
                  </a:lnTo>
                  <a:lnTo>
                    <a:pt x="12569" y="1852834"/>
                  </a:lnTo>
                  <a:lnTo>
                    <a:pt x="27652" y="1896257"/>
                  </a:lnTo>
                  <a:lnTo>
                    <a:pt x="48042" y="1936888"/>
                  </a:lnTo>
                  <a:lnTo>
                    <a:pt x="73318" y="1974310"/>
                  </a:lnTo>
                  <a:lnTo>
                    <a:pt x="103063" y="2008101"/>
                  </a:lnTo>
                  <a:lnTo>
                    <a:pt x="136857" y="2037844"/>
                  </a:lnTo>
                  <a:lnTo>
                    <a:pt x="174279" y="2063120"/>
                  </a:lnTo>
                  <a:lnTo>
                    <a:pt x="214912" y="2083508"/>
                  </a:lnTo>
                  <a:lnTo>
                    <a:pt x="258336" y="2098590"/>
                  </a:lnTo>
                  <a:lnTo>
                    <a:pt x="304131" y="2107947"/>
                  </a:lnTo>
                  <a:lnTo>
                    <a:pt x="351878" y="2111159"/>
                  </a:lnTo>
                  <a:lnTo>
                    <a:pt x="1759305" y="2111159"/>
                  </a:lnTo>
                  <a:lnTo>
                    <a:pt x="1807052" y="2107947"/>
                  </a:lnTo>
                  <a:lnTo>
                    <a:pt x="1852847" y="2098590"/>
                  </a:lnTo>
                  <a:lnTo>
                    <a:pt x="1896269" y="2083508"/>
                  </a:lnTo>
                  <a:lnTo>
                    <a:pt x="1936901" y="2063120"/>
                  </a:lnTo>
                  <a:lnTo>
                    <a:pt x="1974322" y="2037844"/>
                  </a:lnTo>
                  <a:lnTo>
                    <a:pt x="2008114" y="2008101"/>
                  </a:lnTo>
                  <a:lnTo>
                    <a:pt x="2037857" y="1974310"/>
                  </a:lnTo>
                  <a:lnTo>
                    <a:pt x="2063132" y="1936888"/>
                  </a:lnTo>
                  <a:lnTo>
                    <a:pt x="2083521" y="1896257"/>
                  </a:lnTo>
                  <a:lnTo>
                    <a:pt x="2098603" y="1852834"/>
                  </a:lnTo>
                  <a:lnTo>
                    <a:pt x="2107959" y="1807040"/>
                  </a:lnTo>
                  <a:lnTo>
                    <a:pt x="2111171" y="1759292"/>
                  </a:lnTo>
                  <a:lnTo>
                    <a:pt x="2111171" y="351866"/>
                  </a:lnTo>
                  <a:lnTo>
                    <a:pt x="2107959" y="304118"/>
                  </a:lnTo>
                  <a:lnTo>
                    <a:pt x="2098603" y="258324"/>
                  </a:lnTo>
                  <a:lnTo>
                    <a:pt x="2083521" y="214901"/>
                  </a:lnTo>
                  <a:lnTo>
                    <a:pt x="2063132" y="174270"/>
                  </a:lnTo>
                  <a:lnTo>
                    <a:pt x="2037857" y="136849"/>
                  </a:lnTo>
                  <a:lnTo>
                    <a:pt x="2008114" y="103057"/>
                  </a:lnTo>
                  <a:lnTo>
                    <a:pt x="1974322" y="73314"/>
                  </a:lnTo>
                  <a:lnTo>
                    <a:pt x="1936901" y="48038"/>
                  </a:lnTo>
                  <a:lnTo>
                    <a:pt x="1896269" y="27650"/>
                  </a:lnTo>
                  <a:lnTo>
                    <a:pt x="1852847" y="12568"/>
                  </a:lnTo>
                  <a:lnTo>
                    <a:pt x="1807052" y="3212"/>
                  </a:lnTo>
                  <a:lnTo>
                    <a:pt x="1759305" y="0"/>
                  </a:lnTo>
                  <a:close/>
                </a:path>
              </a:pathLst>
            </a:custGeom>
            <a:solidFill>
              <a:srgbClr val="D17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98243" y="1236637"/>
              <a:ext cx="2111375" cy="2111375"/>
            </a:xfrm>
            <a:custGeom>
              <a:avLst/>
              <a:gdLst/>
              <a:ahLst/>
              <a:cxnLst/>
              <a:rect l="l" t="t" r="r" b="b"/>
              <a:pathLst>
                <a:path w="2111375" h="2111375">
                  <a:moveTo>
                    <a:pt x="0" y="351868"/>
                  </a:moveTo>
                  <a:lnTo>
                    <a:pt x="3212" y="304121"/>
                  </a:lnTo>
                  <a:lnTo>
                    <a:pt x="12569" y="258327"/>
                  </a:lnTo>
                  <a:lnTo>
                    <a:pt x="27651" y="214905"/>
                  </a:lnTo>
                  <a:lnTo>
                    <a:pt x="48040" y="174273"/>
                  </a:lnTo>
                  <a:lnTo>
                    <a:pt x="73316" y="136852"/>
                  </a:lnTo>
                  <a:lnTo>
                    <a:pt x="103059" y="103059"/>
                  </a:lnTo>
                  <a:lnTo>
                    <a:pt x="136852" y="73316"/>
                  </a:lnTo>
                  <a:lnTo>
                    <a:pt x="174273" y="48040"/>
                  </a:lnTo>
                  <a:lnTo>
                    <a:pt x="214905" y="27651"/>
                  </a:lnTo>
                  <a:lnTo>
                    <a:pt x="258327" y="12569"/>
                  </a:lnTo>
                  <a:lnTo>
                    <a:pt x="304121" y="3212"/>
                  </a:lnTo>
                  <a:lnTo>
                    <a:pt x="351868" y="0"/>
                  </a:lnTo>
                  <a:lnTo>
                    <a:pt x="1759301" y="0"/>
                  </a:lnTo>
                  <a:lnTo>
                    <a:pt x="1807047" y="3212"/>
                  </a:lnTo>
                  <a:lnTo>
                    <a:pt x="1852841" y="12569"/>
                  </a:lnTo>
                  <a:lnTo>
                    <a:pt x="1896263" y="27651"/>
                  </a:lnTo>
                  <a:lnTo>
                    <a:pt x="1936895" y="48040"/>
                  </a:lnTo>
                  <a:lnTo>
                    <a:pt x="1974317" y="73316"/>
                  </a:lnTo>
                  <a:lnTo>
                    <a:pt x="2008109" y="103059"/>
                  </a:lnTo>
                  <a:lnTo>
                    <a:pt x="2037853" y="136852"/>
                  </a:lnTo>
                  <a:lnTo>
                    <a:pt x="2063130" y="174273"/>
                  </a:lnTo>
                  <a:lnTo>
                    <a:pt x="2083519" y="214905"/>
                  </a:lnTo>
                  <a:lnTo>
                    <a:pt x="2098601" y="258327"/>
                  </a:lnTo>
                  <a:lnTo>
                    <a:pt x="2107958" y="304121"/>
                  </a:lnTo>
                  <a:lnTo>
                    <a:pt x="2111171" y="351868"/>
                  </a:lnTo>
                  <a:lnTo>
                    <a:pt x="2111171" y="1759301"/>
                  </a:lnTo>
                  <a:lnTo>
                    <a:pt x="2107958" y="1807047"/>
                  </a:lnTo>
                  <a:lnTo>
                    <a:pt x="2098601" y="1852841"/>
                  </a:lnTo>
                  <a:lnTo>
                    <a:pt x="2083519" y="1896263"/>
                  </a:lnTo>
                  <a:lnTo>
                    <a:pt x="2063130" y="1936895"/>
                  </a:lnTo>
                  <a:lnTo>
                    <a:pt x="2037853" y="1974317"/>
                  </a:lnTo>
                  <a:lnTo>
                    <a:pt x="2008109" y="2008109"/>
                  </a:lnTo>
                  <a:lnTo>
                    <a:pt x="1974317" y="2037853"/>
                  </a:lnTo>
                  <a:lnTo>
                    <a:pt x="1936895" y="2063130"/>
                  </a:lnTo>
                  <a:lnTo>
                    <a:pt x="1896263" y="2083519"/>
                  </a:lnTo>
                  <a:lnTo>
                    <a:pt x="1852841" y="2098601"/>
                  </a:lnTo>
                  <a:lnTo>
                    <a:pt x="1807047" y="2107958"/>
                  </a:lnTo>
                  <a:lnTo>
                    <a:pt x="1759301" y="2111171"/>
                  </a:lnTo>
                  <a:lnTo>
                    <a:pt x="351868" y="2111171"/>
                  </a:lnTo>
                  <a:lnTo>
                    <a:pt x="304121" y="2107958"/>
                  </a:lnTo>
                  <a:lnTo>
                    <a:pt x="258327" y="2098601"/>
                  </a:lnTo>
                  <a:lnTo>
                    <a:pt x="214905" y="2083519"/>
                  </a:lnTo>
                  <a:lnTo>
                    <a:pt x="174273" y="2063130"/>
                  </a:lnTo>
                  <a:lnTo>
                    <a:pt x="136852" y="2037853"/>
                  </a:lnTo>
                  <a:lnTo>
                    <a:pt x="103059" y="2008109"/>
                  </a:lnTo>
                  <a:lnTo>
                    <a:pt x="73316" y="1974317"/>
                  </a:lnTo>
                  <a:lnTo>
                    <a:pt x="48040" y="1936895"/>
                  </a:lnTo>
                  <a:lnTo>
                    <a:pt x="27651" y="1896263"/>
                  </a:lnTo>
                  <a:lnTo>
                    <a:pt x="12569" y="1852841"/>
                  </a:lnTo>
                  <a:lnTo>
                    <a:pt x="3212" y="1807047"/>
                  </a:lnTo>
                  <a:lnTo>
                    <a:pt x="0" y="1759301"/>
                  </a:lnTo>
                  <a:lnTo>
                    <a:pt x="0" y="35186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860917" y="1752091"/>
            <a:ext cx="1399540" cy="104965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R="5080" indent="284480">
              <a:lnSpc>
                <a:spcPts val="1989"/>
              </a:lnSpc>
              <a:spcBef>
                <a:spcPts val="305"/>
              </a:spcBef>
              <a:buFont typeface="Symbola"/>
              <a:buChar char="➢"/>
              <a:tabLst>
                <a:tab pos="556260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was  eastablished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1800">
              <a:latin typeface="Carlito"/>
              <a:cs typeface="Carlito"/>
            </a:endParaRPr>
          </a:p>
          <a:p>
            <a:pPr marL="29209" marR="34925" indent="318770">
              <a:lnSpc>
                <a:spcPts val="1920"/>
              </a:lnSpc>
              <a:spcBef>
                <a:spcPts val="6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1994 in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Chennai,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India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18339" y="3503853"/>
            <a:ext cx="2124075" cy="2124075"/>
            <a:chOff x="6218339" y="3503853"/>
            <a:chExt cx="2124075" cy="2124075"/>
          </a:xfrm>
        </p:grpSpPr>
        <p:sp>
          <p:nvSpPr>
            <p:cNvPr id="21" name="object 21"/>
            <p:cNvSpPr/>
            <p:nvPr/>
          </p:nvSpPr>
          <p:spPr>
            <a:xfrm>
              <a:off x="6224689" y="3510203"/>
              <a:ext cx="2111375" cy="2111375"/>
            </a:xfrm>
            <a:custGeom>
              <a:avLst/>
              <a:gdLst/>
              <a:ahLst/>
              <a:cxnLst/>
              <a:rect l="l" t="t" r="r" b="b"/>
              <a:pathLst>
                <a:path w="2111375" h="2111375">
                  <a:moveTo>
                    <a:pt x="1759292" y="0"/>
                  </a:moveTo>
                  <a:lnTo>
                    <a:pt x="351866" y="0"/>
                  </a:lnTo>
                  <a:lnTo>
                    <a:pt x="304118" y="3212"/>
                  </a:lnTo>
                  <a:lnTo>
                    <a:pt x="258324" y="12568"/>
                  </a:lnTo>
                  <a:lnTo>
                    <a:pt x="214901" y="27650"/>
                  </a:lnTo>
                  <a:lnTo>
                    <a:pt x="174270" y="48038"/>
                  </a:lnTo>
                  <a:lnTo>
                    <a:pt x="136849" y="73314"/>
                  </a:lnTo>
                  <a:lnTo>
                    <a:pt x="103057" y="103057"/>
                  </a:lnTo>
                  <a:lnTo>
                    <a:pt x="73314" y="136849"/>
                  </a:lnTo>
                  <a:lnTo>
                    <a:pt x="48038" y="174270"/>
                  </a:lnTo>
                  <a:lnTo>
                    <a:pt x="27650" y="214901"/>
                  </a:lnTo>
                  <a:lnTo>
                    <a:pt x="12568" y="258324"/>
                  </a:lnTo>
                  <a:lnTo>
                    <a:pt x="3212" y="304118"/>
                  </a:lnTo>
                  <a:lnTo>
                    <a:pt x="0" y="351866"/>
                  </a:lnTo>
                  <a:lnTo>
                    <a:pt x="0" y="1759292"/>
                  </a:lnTo>
                  <a:lnTo>
                    <a:pt x="3212" y="1807040"/>
                  </a:lnTo>
                  <a:lnTo>
                    <a:pt x="12568" y="1852834"/>
                  </a:lnTo>
                  <a:lnTo>
                    <a:pt x="27650" y="1896257"/>
                  </a:lnTo>
                  <a:lnTo>
                    <a:pt x="48038" y="1936889"/>
                  </a:lnTo>
                  <a:lnTo>
                    <a:pt x="73314" y="1974310"/>
                  </a:lnTo>
                  <a:lnTo>
                    <a:pt x="103057" y="2008102"/>
                  </a:lnTo>
                  <a:lnTo>
                    <a:pt x="136849" y="2037845"/>
                  </a:lnTo>
                  <a:lnTo>
                    <a:pt x="174270" y="2063121"/>
                  </a:lnTo>
                  <a:lnTo>
                    <a:pt x="214901" y="2083509"/>
                  </a:lnTo>
                  <a:lnTo>
                    <a:pt x="258324" y="2098591"/>
                  </a:lnTo>
                  <a:lnTo>
                    <a:pt x="304118" y="2107948"/>
                  </a:lnTo>
                  <a:lnTo>
                    <a:pt x="351866" y="2111160"/>
                  </a:lnTo>
                  <a:lnTo>
                    <a:pt x="1759292" y="2111160"/>
                  </a:lnTo>
                  <a:lnTo>
                    <a:pt x="1807040" y="2107948"/>
                  </a:lnTo>
                  <a:lnTo>
                    <a:pt x="1852834" y="2098591"/>
                  </a:lnTo>
                  <a:lnTo>
                    <a:pt x="1896257" y="2083509"/>
                  </a:lnTo>
                  <a:lnTo>
                    <a:pt x="1936888" y="2063121"/>
                  </a:lnTo>
                  <a:lnTo>
                    <a:pt x="1974310" y="2037845"/>
                  </a:lnTo>
                  <a:lnTo>
                    <a:pt x="2008101" y="2008102"/>
                  </a:lnTo>
                  <a:lnTo>
                    <a:pt x="2037844" y="1974310"/>
                  </a:lnTo>
                  <a:lnTo>
                    <a:pt x="2063120" y="1936889"/>
                  </a:lnTo>
                  <a:lnTo>
                    <a:pt x="2083508" y="1896257"/>
                  </a:lnTo>
                  <a:lnTo>
                    <a:pt x="2098590" y="1852834"/>
                  </a:lnTo>
                  <a:lnTo>
                    <a:pt x="2107947" y="1807040"/>
                  </a:lnTo>
                  <a:lnTo>
                    <a:pt x="2111159" y="1759292"/>
                  </a:lnTo>
                  <a:lnTo>
                    <a:pt x="2111159" y="351866"/>
                  </a:lnTo>
                  <a:lnTo>
                    <a:pt x="2107947" y="304118"/>
                  </a:lnTo>
                  <a:lnTo>
                    <a:pt x="2098590" y="258324"/>
                  </a:lnTo>
                  <a:lnTo>
                    <a:pt x="2083508" y="214901"/>
                  </a:lnTo>
                  <a:lnTo>
                    <a:pt x="2063120" y="174270"/>
                  </a:lnTo>
                  <a:lnTo>
                    <a:pt x="2037844" y="136849"/>
                  </a:lnTo>
                  <a:lnTo>
                    <a:pt x="2008101" y="103057"/>
                  </a:lnTo>
                  <a:lnTo>
                    <a:pt x="1974310" y="73314"/>
                  </a:lnTo>
                  <a:lnTo>
                    <a:pt x="1936888" y="48038"/>
                  </a:lnTo>
                  <a:lnTo>
                    <a:pt x="1896257" y="27650"/>
                  </a:lnTo>
                  <a:lnTo>
                    <a:pt x="1852834" y="12568"/>
                  </a:lnTo>
                  <a:lnTo>
                    <a:pt x="1807040" y="3212"/>
                  </a:lnTo>
                  <a:lnTo>
                    <a:pt x="1759292" y="0"/>
                  </a:lnTo>
                  <a:close/>
                </a:path>
              </a:pathLst>
            </a:custGeom>
            <a:solidFill>
              <a:srgbClr val="B98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4689" y="3510203"/>
              <a:ext cx="2111375" cy="2111375"/>
            </a:xfrm>
            <a:custGeom>
              <a:avLst/>
              <a:gdLst/>
              <a:ahLst/>
              <a:cxnLst/>
              <a:rect l="l" t="t" r="r" b="b"/>
              <a:pathLst>
                <a:path w="2111375" h="2111375">
                  <a:moveTo>
                    <a:pt x="0" y="351868"/>
                  </a:moveTo>
                  <a:lnTo>
                    <a:pt x="3212" y="304121"/>
                  </a:lnTo>
                  <a:lnTo>
                    <a:pt x="12569" y="258327"/>
                  </a:lnTo>
                  <a:lnTo>
                    <a:pt x="27651" y="214905"/>
                  </a:lnTo>
                  <a:lnTo>
                    <a:pt x="48040" y="174273"/>
                  </a:lnTo>
                  <a:lnTo>
                    <a:pt x="73316" y="136852"/>
                  </a:lnTo>
                  <a:lnTo>
                    <a:pt x="103059" y="103059"/>
                  </a:lnTo>
                  <a:lnTo>
                    <a:pt x="136852" y="73316"/>
                  </a:lnTo>
                  <a:lnTo>
                    <a:pt x="174273" y="48040"/>
                  </a:lnTo>
                  <a:lnTo>
                    <a:pt x="214905" y="27651"/>
                  </a:lnTo>
                  <a:lnTo>
                    <a:pt x="258327" y="12569"/>
                  </a:lnTo>
                  <a:lnTo>
                    <a:pt x="304121" y="3212"/>
                  </a:lnTo>
                  <a:lnTo>
                    <a:pt x="351868" y="0"/>
                  </a:lnTo>
                  <a:lnTo>
                    <a:pt x="1759301" y="0"/>
                  </a:lnTo>
                  <a:lnTo>
                    <a:pt x="1807047" y="3212"/>
                  </a:lnTo>
                  <a:lnTo>
                    <a:pt x="1852841" y="12569"/>
                  </a:lnTo>
                  <a:lnTo>
                    <a:pt x="1896263" y="27651"/>
                  </a:lnTo>
                  <a:lnTo>
                    <a:pt x="1936895" y="48040"/>
                  </a:lnTo>
                  <a:lnTo>
                    <a:pt x="1974317" y="73316"/>
                  </a:lnTo>
                  <a:lnTo>
                    <a:pt x="2008109" y="103059"/>
                  </a:lnTo>
                  <a:lnTo>
                    <a:pt x="2037853" y="136852"/>
                  </a:lnTo>
                  <a:lnTo>
                    <a:pt x="2063130" y="174273"/>
                  </a:lnTo>
                  <a:lnTo>
                    <a:pt x="2083519" y="214905"/>
                  </a:lnTo>
                  <a:lnTo>
                    <a:pt x="2098601" y="258327"/>
                  </a:lnTo>
                  <a:lnTo>
                    <a:pt x="2107958" y="304121"/>
                  </a:lnTo>
                  <a:lnTo>
                    <a:pt x="2111171" y="351868"/>
                  </a:lnTo>
                  <a:lnTo>
                    <a:pt x="2111171" y="1759301"/>
                  </a:lnTo>
                  <a:lnTo>
                    <a:pt x="2107958" y="1807047"/>
                  </a:lnTo>
                  <a:lnTo>
                    <a:pt x="2098601" y="1852841"/>
                  </a:lnTo>
                  <a:lnTo>
                    <a:pt x="2083519" y="1896263"/>
                  </a:lnTo>
                  <a:lnTo>
                    <a:pt x="2063130" y="1936895"/>
                  </a:lnTo>
                  <a:lnTo>
                    <a:pt x="2037853" y="1974317"/>
                  </a:lnTo>
                  <a:lnTo>
                    <a:pt x="2008109" y="2008109"/>
                  </a:lnTo>
                  <a:lnTo>
                    <a:pt x="1974317" y="2037853"/>
                  </a:lnTo>
                  <a:lnTo>
                    <a:pt x="1936895" y="2063130"/>
                  </a:lnTo>
                  <a:lnTo>
                    <a:pt x="1896263" y="2083519"/>
                  </a:lnTo>
                  <a:lnTo>
                    <a:pt x="1852841" y="2098601"/>
                  </a:lnTo>
                  <a:lnTo>
                    <a:pt x="1807047" y="2107958"/>
                  </a:lnTo>
                  <a:lnTo>
                    <a:pt x="1759301" y="2111171"/>
                  </a:lnTo>
                  <a:lnTo>
                    <a:pt x="351868" y="2111171"/>
                  </a:lnTo>
                  <a:lnTo>
                    <a:pt x="304121" y="2107958"/>
                  </a:lnTo>
                  <a:lnTo>
                    <a:pt x="258327" y="2098601"/>
                  </a:lnTo>
                  <a:lnTo>
                    <a:pt x="214905" y="2083519"/>
                  </a:lnTo>
                  <a:lnTo>
                    <a:pt x="174273" y="2063130"/>
                  </a:lnTo>
                  <a:lnTo>
                    <a:pt x="136852" y="2037853"/>
                  </a:lnTo>
                  <a:lnTo>
                    <a:pt x="103059" y="2008109"/>
                  </a:lnTo>
                  <a:lnTo>
                    <a:pt x="73316" y="1974317"/>
                  </a:lnTo>
                  <a:lnTo>
                    <a:pt x="48040" y="1936895"/>
                  </a:lnTo>
                  <a:lnTo>
                    <a:pt x="27651" y="1896263"/>
                  </a:lnTo>
                  <a:lnTo>
                    <a:pt x="12569" y="1852841"/>
                  </a:lnTo>
                  <a:lnTo>
                    <a:pt x="3212" y="1807047"/>
                  </a:lnTo>
                  <a:lnTo>
                    <a:pt x="0" y="1759301"/>
                  </a:lnTo>
                  <a:lnTo>
                    <a:pt x="0" y="35186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22072" y="3900932"/>
            <a:ext cx="1729105" cy="13030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71145" marR="5080" indent="-271145">
              <a:lnSpc>
                <a:spcPts val="1989"/>
              </a:lnSpc>
              <a:spcBef>
                <a:spcPts val="305"/>
              </a:spcBef>
              <a:buFont typeface="Symbola"/>
              <a:buChar char="➢"/>
              <a:tabLst>
                <a:tab pos="271145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found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as  an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in-house</a:t>
            </a:r>
            <a:endParaRPr sz="1800">
              <a:latin typeface="Carlito"/>
              <a:cs typeface="Carlito"/>
            </a:endParaRPr>
          </a:p>
          <a:p>
            <a:pPr marL="12065" marR="17145" algn="ctr">
              <a:lnSpc>
                <a:spcPct val="906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technology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unit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  Dun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Bradstreet.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91893" y="3503853"/>
            <a:ext cx="2124075" cy="2124075"/>
            <a:chOff x="8491893" y="3503853"/>
            <a:chExt cx="2124075" cy="2124075"/>
          </a:xfrm>
        </p:grpSpPr>
        <p:sp>
          <p:nvSpPr>
            <p:cNvPr id="25" name="object 25"/>
            <p:cNvSpPr/>
            <p:nvPr/>
          </p:nvSpPr>
          <p:spPr>
            <a:xfrm>
              <a:off x="8498243" y="3510203"/>
              <a:ext cx="2111375" cy="2111375"/>
            </a:xfrm>
            <a:custGeom>
              <a:avLst/>
              <a:gdLst/>
              <a:ahLst/>
              <a:cxnLst/>
              <a:rect l="l" t="t" r="r" b="b"/>
              <a:pathLst>
                <a:path w="2111375" h="2111375">
                  <a:moveTo>
                    <a:pt x="1759305" y="0"/>
                  </a:moveTo>
                  <a:lnTo>
                    <a:pt x="351878" y="0"/>
                  </a:lnTo>
                  <a:lnTo>
                    <a:pt x="304131" y="3212"/>
                  </a:lnTo>
                  <a:lnTo>
                    <a:pt x="258336" y="12568"/>
                  </a:lnTo>
                  <a:lnTo>
                    <a:pt x="214912" y="27650"/>
                  </a:lnTo>
                  <a:lnTo>
                    <a:pt x="174279" y="48038"/>
                  </a:lnTo>
                  <a:lnTo>
                    <a:pt x="136857" y="73314"/>
                  </a:lnTo>
                  <a:lnTo>
                    <a:pt x="103063" y="103057"/>
                  </a:lnTo>
                  <a:lnTo>
                    <a:pt x="73318" y="136849"/>
                  </a:lnTo>
                  <a:lnTo>
                    <a:pt x="48042" y="174270"/>
                  </a:lnTo>
                  <a:lnTo>
                    <a:pt x="27652" y="214901"/>
                  </a:lnTo>
                  <a:lnTo>
                    <a:pt x="12569" y="258324"/>
                  </a:lnTo>
                  <a:lnTo>
                    <a:pt x="3212" y="304118"/>
                  </a:lnTo>
                  <a:lnTo>
                    <a:pt x="0" y="351866"/>
                  </a:lnTo>
                  <a:lnTo>
                    <a:pt x="0" y="1759292"/>
                  </a:lnTo>
                  <a:lnTo>
                    <a:pt x="3212" y="1807040"/>
                  </a:lnTo>
                  <a:lnTo>
                    <a:pt x="12569" y="1852834"/>
                  </a:lnTo>
                  <a:lnTo>
                    <a:pt x="27652" y="1896257"/>
                  </a:lnTo>
                  <a:lnTo>
                    <a:pt x="48042" y="1936889"/>
                  </a:lnTo>
                  <a:lnTo>
                    <a:pt x="73318" y="1974310"/>
                  </a:lnTo>
                  <a:lnTo>
                    <a:pt x="103063" y="2008102"/>
                  </a:lnTo>
                  <a:lnTo>
                    <a:pt x="136857" y="2037845"/>
                  </a:lnTo>
                  <a:lnTo>
                    <a:pt x="174279" y="2063121"/>
                  </a:lnTo>
                  <a:lnTo>
                    <a:pt x="214912" y="2083509"/>
                  </a:lnTo>
                  <a:lnTo>
                    <a:pt x="258336" y="2098591"/>
                  </a:lnTo>
                  <a:lnTo>
                    <a:pt x="304131" y="2107948"/>
                  </a:lnTo>
                  <a:lnTo>
                    <a:pt x="351878" y="2111160"/>
                  </a:lnTo>
                  <a:lnTo>
                    <a:pt x="1759305" y="2111160"/>
                  </a:lnTo>
                  <a:lnTo>
                    <a:pt x="1807052" y="2107948"/>
                  </a:lnTo>
                  <a:lnTo>
                    <a:pt x="1852847" y="2098591"/>
                  </a:lnTo>
                  <a:lnTo>
                    <a:pt x="1896269" y="2083509"/>
                  </a:lnTo>
                  <a:lnTo>
                    <a:pt x="1936901" y="2063121"/>
                  </a:lnTo>
                  <a:lnTo>
                    <a:pt x="1974322" y="2037845"/>
                  </a:lnTo>
                  <a:lnTo>
                    <a:pt x="2008114" y="2008102"/>
                  </a:lnTo>
                  <a:lnTo>
                    <a:pt x="2037857" y="1974310"/>
                  </a:lnTo>
                  <a:lnTo>
                    <a:pt x="2063132" y="1936889"/>
                  </a:lnTo>
                  <a:lnTo>
                    <a:pt x="2083521" y="1896257"/>
                  </a:lnTo>
                  <a:lnTo>
                    <a:pt x="2098603" y="1852834"/>
                  </a:lnTo>
                  <a:lnTo>
                    <a:pt x="2107959" y="1807040"/>
                  </a:lnTo>
                  <a:lnTo>
                    <a:pt x="2111171" y="1759292"/>
                  </a:lnTo>
                  <a:lnTo>
                    <a:pt x="2111171" y="351866"/>
                  </a:lnTo>
                  <a:lnTo>
                    <a:pt x="2107959" y="304118"/>
                  </a:lnTo>
                  <a:lnTo>
                    <a:pt x="2098603" y="258324"/>
                  </a:lnTo>
                  <a:lnTo>
                    <a:pt x="2083521" y="214901"/>
                  </a:lnTo>
                  <a:lnTo>
                    <a:pt x="2063132" y="174270"/>
                  </a:lnTo>
                  <a:lnTo>
                    <a:pt x="2037857" y="136849"/>
                  </a:lnTo>
                  <a:lnTo>
                    <a:pt x="2008114" y="103057"/>
                  </a:lnTo>
                  <a:lnTo>
                    <a:pt x="1974322" y="73314"/>
                  </a:lnTo>
                  <a:lnTo>
                    <a:pt x="1936901" y="48038"/>
                  </a:lnTo>
                  <a:lnTo>
                    <a:pt x="1896269" y="27650"/>
                  </a:lnTo>
                  <a:lnTo>
                    <a:pt x="1852847" y="12568"/>
                  </a:lnTo>
                  <a:lnTo>
                    <a:pt x="1807052" y="3212"/>
                  </a:lnTo>
                  <a:lnTo>
                    <a:pt x="1759305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98243" y="3510203"/>
              <a:ext cx="2111375" cy="2111375"/>
            </a:xfrm>
            <a:custGeom>
              <a:avLst/>
              <a:gdLst/>
              <a:ahLst/>
              <a:cxnLst/>
              <a:rect l="l" t="t" r="r" b="b"/>
              <a:pathLst>
                <a:path w="2111375" h="2111375">
                  <a:moveTo>
                    <a:pt x="0" y="351868"/>
                  </a:moveTo>
                  <a:lnTo>
                    <a:pt x="3212" y="304121"/>
                  </a:lnTo>
                  <a:lnTo>
                    <a:pt x="12569" y="258327"/>
                  </a:lnTo>
                  <a:lnTo>
                    <a:pt x="27651" y="214905"/>
                  </a:lnTo>
                  <a:lnTo>
                    <a:pt x="48040" y="174273"/>
                  </a:lnTo>
                  <a:lnTo>
                    <a:pt x="73316" y="136852"/>
                  </a:lnTo>
                  <a:lnTo>
                    <a:pt x="103059" y="103059"/>
                  </a:lnTo>
                  <a:lnTo>
                    <a:pt x="136852" y="73316"/>
                  </a:lnTo>
                  <a:lnTo>
                    <a:pt x="174273" y="48040"/>
                  </a:lnTo>
                  <a:lnTo>
                    <a:pt x="214905" y="27651"/>
                  </a:lnTo>
                  <a:lnTo>
                    <a:pt x="258327" y="12569"/>
                  </a:lnTo>
                  <a:lnTo>
                    <a:pt x="304121" y="3212"/>
                  </a:lnTo>
                  <a:lnTo>
                    <a:pt x="351868" y="0"/>
                  </a:lnTo>
                  <a:lnTo>
                    <a:pt x="1759301" y="0"/>
                  </a:lnTo>
                  <a:lnTo>
                    <a:pt x="1807047" y="3212"/>
                  </a:lnTo>
                  <a:lnTo>
                    <a:pt x="1852841" y="12569"/>
                  </a:lnTo>
                  <a:lnTo>
                    <a:pt x="1896263" y="27651"/>
                  </a:lnTo>
                  <a:lnTo>
                    <a:pt x="1936895" y="48040"/>
                  </a:lnTo>
                  <a:lnTo>
                    <a:pt x="1974317" y="73316"/>
                  </a:lnTo>
                  <a:lnTo>
                    <a:pt x="2008109" y="103059"/>
                  </a:lnTo>
                  <a:lnTo>
                    <a:pt x="2037853" y="136852"/>
                  </a:lnTo>
                  <a:lnTo>
                    <a:pt x="2063130" y="174273"/>
                  </a:lnTo>
                  <a:lnTo>
                    <a:pt x="2083519" y="214905"/>
                  </a:lnTo>
                  <a:lnTo>
                    <a:pt x="2098601" y="258327"/>
                  </a:lnTo>
                  <a:lnTo>
                    <a:pt x="2107958" y="304121"/>
                  </a:lnTo>
                  <a:lnTo>
                    <a:pt x="2111171" y="351868"/>
                  </a:lnTo>
                  <a:lnTo>
                    <a:pt x="2111171" y="1759301"/>
                  </a:lnTo>
                  <a:lnTo>
                    <a:pt x="2107958" y="1807047"/>
                  </a:lnTo>
                  <a:lnTo>
                    <a:pt x="2098601" y="1852841"/>
                  </a:lnTo>
                  <a:lnTo>
                    <a:pt x="2083519" y="1896263"/>
                  </a:lnTo>
                  <a:lnTo>
                    <a:pt x="2063130" y="1936895"/>
                  </a:lnTo>
                  <a:lnTo>
                    <a:pt x="2037853" y="1974317"/>
                  </a:lnTo>
                  <a:lnTo>
                    <a:pt x="2008109" y="2008109"/>
                  </a:lnTo>
                  <a:lnTo>
                    <a:pt x="1974317" y="2037853"/>
                  </a:lnTo>
                  <a:lnTo>
                    <a:pt x="1936895" y="2063130"/>
                  </a:lnTo>
                  <a:lnTo>
                    <a:pt x="1896263" y="2083519"/>
                  </a:lnTo>
                  <a:lnTo>
                    <a:pt x="1852841" y="2098601"/>
                  </a:lnTo>
                  <a:lnTo>
                    <a:pt x="1807047" y="2107958"/>
                  </a:lnTo>
                  <a:lnTo>
                    <a:pt x="1759301" y="2111171"/>
                  </a:lnTo>
                  <a:lnTo>
                    <a:pt x="351868" y="2111171"/>
                  </a:lnTo>
                  <a:lnTo>
                    <a:pt x="304121" y="2107958"/>
                  </a:lnTo>
                  <a:lnTo>
                    <a:pt x="258327" y="2098601"/>
                  </a:lnTo>
                  <a:lnTo>
                    <a:pt x="214905" y="2083519"/>
                  </a:lnTo>
                  <a:lnTo>
                    <a:pt x="174273" y="2063130"/>
                  </a:lnTo>
                  <a:lnTo>
                    <a:pt x="136852" y="2037853"/>
                  </a:lnTo>
                  <a:lnTo>
                    <a:pt x="103059" y="2008109"/>
                  </a:lnTo>
                  <a:lnTo>
                    <a:pt x="73316" y="1974317"/>
                  </a:lnTo>
                  <a:lnTo>
                    <a:pt x="48040" y="1936895"/>
                  </a:lnTo>
                  <a:lnTo>
                    <a:pt x="27651" y="1896263"/>
                  </a:lnTo>
                  <a:lnTo>
                    <a:pt x="12569" y="1852841"/>
                  </a:lnTo>
                  <a:lnTo>
                    <a:pt x="3212" y="1807047"/>
                  </a:lnTo>
                  <a:lnTo>
                    <a:pt x="0" y="1759301"/>
                  </a:lnTo>
                  <a:lnTo>
                    <a:pt x="0" y="35186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680450" y="3772916"/>
            <a:ext cx="175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 indent="-271145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271145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Cognizant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had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01151" y="4028947"/>
            <a:ext cx="1718310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ctr">
              <a:lnSpc>
                <a:spcPts val="2075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period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endParaRPr sz="1800">
              <a:latin typeface="Carlito"/>
              <a:cs typeface="Carlito"/>
            </a:endParaRPr>
          </a:p>
          <a:p>
            <a:pPr marR="5080" algn="ctr">
              <a:lnSpc>
                <a:spcPts val="2075"/>
              </a:lnSpc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fast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growth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during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28392" y="4522723"/>
            <a:ext cx="166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2000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became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97848" y="4778755"/>
            <a:ext cx="1724660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" algn="ctr">
              <a:lnSpc>
                <a:spcPts val="2075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fortune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500</a:t>
            </a:r>
            <a:endParaRPr sz="1800">
              <a:latin typeface="Carlito"/>
              <a:cs typeface="Carlito"/>
            </a:endParaRPr>
          </a:p>
          <a:p>
            <a:pPr marR="5080" algn="ctr">
              <a:lnSpc>
                <a:spcPts val="2075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company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sz="18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2011.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175" y="0"/>
            <a:ext cx="3248025" cy="3357245"/>
          </a:xfrm>
          <a:custGeom>
            <a:avLst/>
            <a:gdLst/>
            <a:ahLst/>
            <a:cxnLst/>
            <a:rect l="l" t="t" r="r" b="b"/>
            <a:pathLst>
              <a:path w="3248025" h="3357245">
                <a:moveTo>
                  <a:pt x="3248025" y="0"/>
                </a:moveTo>
                <a:lnTo>
                  <a:pt x="0" y="0"/>
                </a:lnTo>
                <a:lnTo>
                  <a:pt x="0" y="3175622"/>
                </a:lnTo>
                <a:lnTo>
                  <a:pt x="55997" y="3195559"/>
                </a:lnTo>
                <a:lnTo>
                  <a:pt x="110709" y="3214199"/>
                </a:lnTo>
                <a:lnTo>
                  <a:pt x="164164" y="3231567"/>
                </a:lnTo>
                <a:lnTo>
                  <a:pt x="216393" y="3247690"/>
                </a:lnTo>
                <a:lnTo>
                  <a:pt x="267427" y="3262591"/>
                </a:lnTo>
                <a:lnTo>
                  <a:pt x="317297" y="3276296"/>
                </a:lnTo>
                <a:lnTo>
                  <a:pt x="366034" y="3288831"/>
                </a:lnTo>
                <a:lnTo>
                  <a:pt x="413667" y="3300220"/>
                </a:lnTo>
                <a:lnTo>
                  <a:pt x="460229" y="3310488"/>
                </a:lnTo>
                <a:lnTo>
                  <a:pt x="505748" y="3319661"/>
                </a:lnTo>
                <a:lnTo>
                  <a:pt x="550256" y="3327764"/>
                </a:lnTo>
                <a:lnTo>
                  <a:pt x="593784" y="3334822"/>
                </a:lnTo>
                <a:lnTo>
                  <a:pt x="636362" y="3340861"/>
                </a:lnTo>
                <a:lnTo>
                  <a:pt x="678021" y="3345904"/>
                </a:lnTo>
                <a:lnTo>
                  <a:pt x="718792" y="3349979"/>
                </a:lnTo>
                <a:lnTo>
                  <a:pt x="758704" y="3353109"/>
                </a:lnTo>
                <a:lnTo>
                  <a:pt x="797789" y="3355320"/>
                </a:lnTo>
                <a:lnTo>
                  <a:pt x="836078" y="3356637"/>
                </a:lnTo>
                <a:lnTo>
                  <a:pt x="873600" y="3357085"/>
                </a:lnTo>
                <a:lnTo>
                  <a:pt x="910388" y="3356690"/>
                </a:lnTo>
                <a:lnTo>
                  <a:pt x="981879" y="3353469"/>
                </a:lnTo>
                <a:lnTo>
                  <a:pt x="1050796" y="3347177"/>
                </a:lnTo>
                <a:lnTo>
                  <a:pt x="1117385" y="3338013"/>
                </a:lnTo>
                <a:lnTo>
                  <a:pt x="1181891" y="3326180"/>
                </a:lnTo>
                <a:lnTo>
                  <a:pt x="1244558" y="3311879"/>
                </a:lnTo>
                <a:lnTo>
                  <a:pt x="1305631" y="3295311"/>
                </a:lnTo>
                <a:lnTo>
                  <a:pt x="1365357" y="3276678"/>
                </a:lnTo>
                <a:lnTo>
                  <a:pt x="1423980" y="3256181"/>
                </a:lnTo>
                <a:lnTo>
                  <a:pt x="1481745" y="3234021"/>
                </a:lnTo>
                <a:lnTo>
                  <a:pt x="1538897" y="3210400"/>
                </a:lnTo>
                <a:lnTo>
                  <a:pt x="1624012" y="3172669"/>
                </a:lnTo>
                <a:lnTo>
                  <a:pt x="1680704" y="3146276"/>
                </a:lnTo>
                <a:lnTo>
                  <a:pt x="1912377" y="3035152"/>
                </a:lnTo>
                <a:lnTo>
                  <a:pt x="1972746" y="3006990"/>
                </a:lnTo>
                <a:lnTo>
                  <a:pt x="2034585" y="2979079"/>
                </a:lnTo>
                <a:lnTo>
                  <a:pt x="2098141" y="2951619"/>
                </a:lnTo>
                <a:lnTo>
                  <a:pt x="2163658" y="2924812"/>
                </a:lnTo>
                <a:lnTo>
                  <a:pt x="2231380" y="2898860"/>
                </a:lnTo>
                <a:lnTo>
                  <a:pt x="2301554" y="2873964"/>
                </a:lnTo>
                <a:lnTo>
                  <a:pt x="2374424" y="2850325"/>
                </a:lnTo>
                <a:lnTo>
                  <a:pt x="2411946" y="2839039"/>
                </a:lnTo>
                <a:lnTo>
                  <a:pt x="2450235" y="2828144"/>
                </a:lnTo>
                <a:lnTo>
                  <a:pt x="2489320" y="2817664"/>
                </a:lnTo>
                <a:lnTo>
                  <a:pt x="2529232" y="2807623"/>
                </a:lnTo>
                <a:lnTo>
                  <a:pt x="2570003" y="2798049"/>
                </a:lnTo>
                <a:lnTo>
                  <a:pt x="2611662" y="2788964"/>
                </a:lnTo>
                <a:lnTo>
                  <a:pt x="2654240" y="2780396"/>
                </a:lnTo>
                <a:lnTo>
                  <a:pt x="2697768" y="2772368"/>
                </a:lnTo>
                <a:lnTo>
                  <a:pt x="2742276" y="2764906"/>
                </a:lnTo>
                <a:lnTo>
                  <a:pt x="2787795" y="2758035"/>
                </a:lnTo>
                <a:lnTo>
                  <a:pt x="2834357" y="2751781"/>
                </a:lnTo>
                <a:lnTo>
                  <a:pt x="2881990" y="2746168"/>
                </a:lnTo>
                <a:lnTo>
                  <a:pt x="2930727" y="2741222"/>
                </a:lnTo>
                <a:lnTo>
                  <a:pt x="2980597" y="2736968"/>
                </a:lnTo>
                <a:lnTo>
                  <a:pt x="3031631" y="2733431"/>
                </a:lnTo>
                <a:lnTo>
                  <a:pt x="3083860" y="2730636"/>
                </a:lnTo>
                <a:lnTo>
                  <a:pt x="3137315" y="2728608"/>
                </a:lnTo>
                <a:lnTo>
                  <a:pt x="3192027" y="2727373"/>
                </a:lnTo>
                <a:lnTo>
                  <a:pt x="3248025" y="2726956"/>
                </a:lnTo>
                <a:lnTo>
                  <a:pt x="3248025" y="0"/>
                </a:lnTo>
                <a:close/>
              </a:path>
            </a:pathLst>
          </a:custGeom>
          <a:solidFill>
            <a:srgbClr val="6746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272541"/>
            <a:ext cx="11899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4" dirty="0">
                <a:latin typeface="Trebuchet MS"/>
                <a:cs typeface="Trebuchet MS"/>
              </a:rPr>
              <a:t>G</a:t>
            </a:r>
            <a:r>
              <a:rPr sz="3200" spc="-90" dirty="0">
                <a:latin typeface="Trebuchet MS"/>
                <a:cs typeface="Trebuchet MS"/>
              </a:rPr>
              <a:t>o</a:t>
            </a:r>
            <a:r>
              <a:rPr sz="3200" spc="-45" dirty="0">
                <a:latin typeface="Trebuchet MS"/>
                <a:cs typeface="Trebuchet MS"/>
              </a:rPr>
              <a:t>o</a:t>
            </a:r>
            <a:r>
              <a:rPr sz="3200" spc="-110" dirty="0">
                <a:latin typeface="Trebuchet MS"/>
                <a:cs typeface="Trebuchet MS"/>
              </a:rPr>
              <a:t>g</a:t>
            </a:r>
            <a:r>
              <a:rPr sz="3200" spc="-200" dirty="0">
                <a:latin typeface="Trebuchet MS"/>
                <a:cs typeface="Trebuchet MS"/>
              </a:rPr>
              <a:t>le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07929" y="977253"/>
            <a:ext cx="7347534" cy="4904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988" y="2383028"/>
            <a:ext cx="3086100" cy="15862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 marR="5080">
              <a:lnSpc>
                <a:spcPts val="5810"/>
              </a:lnSpc>
              <a:spcBef>
                <a:spcPts val="850"/>
              </a:spcBef>
            </a:pPr>
            <a:r>
              <a:rPr sz="5400" spc="-300" dirty="0">
                <a:solidFill>
                  <a:srgbClr val="000000"/>
                </a:solidFill>
                <a:latin typeface="Trebuchet MS"/>
                <a:cs typeface="Trebuchet MS"/>
              </a:rPr>
              <a:t>Brief</a:t>
            </a:r>
            <a:r>
              <a:rPr sz="5400" spc="-49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400" spc="-225" dirty="0">
                <a:solidFill>
                  <a:srgbClr val="000000"/>
                </a:solidFill>
                <a:latin typeface="Trebuchet MS"/>
                <a:cs typeface="Trebuchet MS"/>
              </a:rPr>
              <a:t>about  </a:t>
            </a:r>
            <a:r>
              <a:rPr sz="5400" spc="-245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41483" y="1006281"/>
            <a:ext cx="90805" cy="4523105"/>
            <a:chOff x="4741483" y="1006281"/>
            <a:chExt cx="90805" cy="4523105"/>
          </a:xfrm>
        </p:grpSpPr>
        <p:sp>
          <p:nvSpPr>
            <p:cNvPr id="4" name="object 4"/>
            <p:cNvSpPr/>
            <p:nvPr/>
          </p:nvSpPr>
          <p:spPr>
            <a:xfrm>
              <a:off x="4760438" y="1027582"/>
              <a:ext cx="46990" cy="4481830"/>
            </a:xfrm>
            <a:custGeom>
              <a:avLst/>
              <a:gdLst/>
              <a:ahLst/>
              <a:cxnLst/>
              <a:rect l="l" t="t" r="r" b="b"/>
              <a:pathLst>
                <a:path w="46989" h="4481830">
                  <a:moveTo>
                    <a:pt x="21620" y="2201392"/>
                  </a:moveTo>
                  <a:lnTo>
                    <a:pt x="22779" y="2239004"/>
                  </a:lnTo>
                  <a:lnTo>
                    <a:pt x="23755" y="2286113"/>
                  </a:lnTo>
                  <a:lnTo>
                    <a:pt x="24238" y="2334034"/>
                  </a:lnTo>
                  <a:lnTo>
                    <a:pt x="24190" y="2382970"/>
                  </a:lnTo>
                  <a:lnTo>
                    <a:pt x="23575" y="2433122"/>
                  </a:lnTo>
                  <a:lnTo>
                    <a:pt x="22353" y="2484692"/>
                  </a:lnTo>
                  <a:lnTo>
                    <a:pt x="20463" y="2538453"/>
                  </a:lnTo>
                  <a:lnTo>
                    <a:pt x="17946" y="2592895"/>
                  </a:lnTo>
                  <a:lnTo>
                    <a:pt x="14685" y="2649931"/>
                  </a:lnTo>
                  <a:lnTo>
                    <a:pt x="11891" y="2703699"/>
                  </a:lnTo>
                  <a:lnTo>
                    <a:pt x="10120" y="2757560"/>
                  </a:lnTo>
                  <a:lnTo>
                    <a:pt x="9219" y="2811282"/>
                  </a:lnTo>
                  <a:lnTo>
                    <a:pt x="9038" y="2864634"/>
                  </a:lnTo>
                  <a:lnTo>
                    <a:pt x="9423" y="2917385"/>
                  </a:lnTo>
                  <a:lnTo>
                    <a:pt x="10223" y="2969304"/>
                  </a:lnTo>
                  <a:lnTo>
                    <a:pt x="11311" y="3021177"/>
                  </a:lnTo>
                  <a:lnTo>
                    <a:pt x="13671" y="3121477"/>
                  </a:lnTo>
                  <a:lnTo>
                    <a:pt x="14536" y="3164032"/>
                  </a:lnTo>
                  <a:lnTo>
                    <a:pt x="15133" y="3208321"/>
                  </a:lnTo>
                  <a:lnTo>
                    <a:pt x="15233" y="3250391"/>
                  </a:lnTo>
                  <a:lnTo>
                    <a:pt x="14685" y="3290011"/>
                  </a:lnTo>
                  <a:lnTo>
                    <a:pt x="14277" y="3329004"/>
                  </a:lnTo>
                  <a:lnTo>
                    <a:pt x="14756" y="3369404"/>
                  </a:lnTo>
                  <a:lnTo>
                    <a:pt x="15900" y="3411293"/>
                  </a:lnTo>
                  <a:lnTo>
                    <a:pt x="17484" y="3454753"/>
                  </a:lnTo>
                  <a:lnTo>
                    <a:pt x="19285" y="3499866"/>
                  </a:lnTo>
                  <a:lnTo>
                    <a:pt x="21080" y="3546713"/>
                  </a:lnTo>
                  <a:lnTo>
                    <a:pt x="22644" y="3595376"/>
                  </a:lnTo>
                  <a:lnTo>
                    <a:pt x="23755" y="3645939"/>
                  </a:lnTo>
                  <a:lnTo>
                    <a:pt x="24189" y="3698481"/>
                  </a:lnTo>
                  <a:lnTo>
                    <a:pt x="23722" y="3753085"/>
                  </a:lnTo>
                  <a:lnTo>
                    <a:pt x="22132" y="3809834"/>
                  </a:lnTo>
                  <a:lnTo>
                    <a:pt x="19194" y="3868808"/>
                  </a:lnTo>
                  <a:lnTo>
                    <a:pt x="14685" y="3930091"/>
                  </a:lnTo>
                  <a:lnTo>
                    <a:pt x="10004" y="3999389"/>
                  </a:lnTo>
                  <a:lnTo>
                    <a:pt x="8224" y="4060592"/>
                  </a:lnTo>
                  <a:lnTo>
                    <a:pt x="8689" y="4115116"/>
                  </a:lnTo>
                  <a:lnTo>
                    <a:pt x="10745" y="4164373"/>
                  </a:lnTo>
                  <a:lnTo>
                    <a:pt x="13737" y="4209780"/>
                  </a:lnTo>
                  <a:lnTo>
                    <a:pt x="17011" y="4252750"/>
                  </a:lnTo>
                  <a:lnTo>
                    <a:pt x="19911" y="4294697"/>
                  </a:lnTo>
                  <a:lnTo>
                    <a:pt x="21783" y="4337038"/>
                  </a:lnTo>
                  <a:lnTo>
                    <a:pt x="21973" y="4381185"/>
                  </a:lnTo>
                  <a:lnTo>
                    <a:pt x="19825" y="4428554"/>
                  </a:lnTo>
                  <a:lnTo>
                    <a:pt x="14685" y="4480560"/>
                  </a:lnTo>
                  <a:lnTo>
                    <a:pt x="18926" y="4481372"/>
                  </a:lnTo>
                  <a:lnTo>
                    <a:pt x="27537" y="4479671"/>
                  </a:lnTo>
                  <a:lnTo>
                    <a:pt x="32901" y="4479671"/>
                  </a:lnTo>
                  <a:lnTo>
                    <a:pt x="29801" y="4441241"/>
                  </a:lnTo>
                  <a:lnTo>
                    <a:pt x="27523" y="4399566"/>
                  </a:lnTo>
                  <a:lnTo>
                    <a:pt x="26037" y="4355632"/>
                  </a:lnTo>
                  <a:lnTo>
                    <a:pt x="25241" y="4309535"/>
                  </a:lnTo>
                  <a:lnTo>
                    <a:pt x="25084" y="4252750"/>
                  </a:lnTo>
                  <a:lnTo>
                    <a:pt x="25336" y="4209780"/>
                  </a:lnTo>
                  <a:lnTo>
                    <a:pt x="25986" y="4159234"/>
                  </a:lnTo>
                  <a:lnTo>
                    <a:pt x="26940" y="4105452"/>
                  </a:lnTo>
                  <a:lnTo>
                    <a:pt x="28077" y="4049990"/>
                  </a:lnTo>
                  <a:lnTo>
                    <a:pt x="29297" y="3992945"/>
                  </a:lnTo>
                  <a:lnTo>
                    <a:pt x="30576" y="3930091"/>
                  </a:lnTo>
                  <a:lnTo>
                    <a:pt x="31578" y="3874493"/>
                  </a:lnTo>
                  <a:lnTo>
                    <a:pt x="32437" y="3813279"/>
                  </a:lnTo>
                  <a:lnTo>
                    <a:pt x="32973" y="3750868"/>
                  </a:lnTo>
                  <a:lnTo>
                    <a:pt x="33589" y="3689329"/>
                  </a:lnTo>
                  <a:lnTo>
                    <a:pt x="34671" y="3630461"/>
                  </a:lnTo>
                  <a:lnTo>
                    <a:pt x="36079" y="3573959"/>
                  </a:lnTo>
                  <a:lnTo>
                    <a:pt x="37671" y="3519517"/>
                  </a:lnTo>
                  <a:lnTo>
                    <a:pt x="39309" y="3466830"/>
                  </a:lnTo>
                  <a:lnTo>
                    <a:pt x="40852" y="3415591"/>
                  </a:lnTo>
                  <a:lnTo>
                    <a:pt x="42159" y="3365496"/>
                  </a:lnTo>
                  <a:lnTo>
                    <a:pt x="43092" y="3316239"/>
                  </a:lnTo>
                  <a:lnTo>
                    <a:pt x="43510" y="3267514"/>
                  </a:lnTo>
                  <a:lnTo>
                    <a:pt x="43273" y="3219016"/>
                  </a:lnTo>
                  <a:lnTo>
                    <a:pt x="42241" y="3170438"/>
                  </a:lnTo>
                  <a:lnTo>
                    <a:pt x="40273" y="3121477"/>
                  </a:lnTo>
                  <a:lnTo>
                    <a:pt x="37230" y="3071825"/>
                  </a:lnTo>
                  <a:lnTo>
                    <a:pt x="32888" y="3020159"/>
                  </a:lnTo>
                  <a:lnTo>
                    <a:pt x="28243" y="2963904"/>
                  </a:lnTo>
                  <a:lnTo>
                    <a:pt x="25331" y="2911056"/>
                  </a:lnTo>
                  <a:lnTo>
                    <a:pt x="23948" y="2861723"/>
                  </a:lnTo>
                  <a:lnTo>
                    <a:pt x="23876" y="2811282"/>
                  </a:lnTo>
                  <a:lnTo>
                    <a:pt x="24625" y="2769967"/>
                  </a:lnTo>
                  <a:lnTo>
                    <a:pt x="26110" y="2725726"/>
                  </a:lnTo>
                  <a:lnTo>
                    <a:pt x="27976" y="2681363"/>
                  </a:lnTo>
                  <a:lnTo>
                    <a:pt x="29936" y="2635969"/>
                  </a:lnTo>
                  <a:lnTo>
                    <a:pt x="31703" y="2588636"/>
                  </a:lnTo>
                  <a:lnTo>
                    <a:pt x="32995" y="2537882"/>
                  </a:lnTo>
                  <a:lnTo>
                    <a:pt x="33508" y="2484512"/>
                  </a:lnTo>
                  <a:lnTo>
                    <a:pt x="32973" y="2425903"/>
                  </a:lnTo>
                  <a:lnTo>
                    <a:pt x="31301" y="2367621"/>
                  </a:lnTo>
                  <a:lnTo>
                    <a:pt x="28830" y="2314542"/>
                  </a:lnTo>
                  <a:lnTo>
                    <a:pt x="25891" y="2265577"/>
                  </a:lnTo>
                  <a:lnTo>
                    <a:pt x="22815" y="2219641"/>
                  </a:lnTo>
                  <a:lnTo>
                    <a:pt x="21620" y="2201392"/>
                  </a:lnTo>
                  <a:close/>
                </a:path>
                <a:path w="46989" h="4481830">
                  <a:moveTo>
                    <a:pt x="32901" y="4479671"/>
                  </a:moveTo>
                  <a:lnTo>
                    <a:pt x="27537" y="4479671"/>
                  </a:lnTo>
                  <a:lnTo>
                    <a:pt x="32973" y="4480560"/>
                  </a:lnTo>
                  <a:lnTo>
                    <a:pt x="32901" y="4479671"/>
                  </a:lnTo>
                  <a:close/>
                </a:path>
                <a:path w="46989" h="4481830">
                  <a:moveTo>
                    <a:pt x="15994" y="2077971"/>
                  </a:moveTo>
                  <a:lnTo>
                    <a:pt x="16073" y="2089120"/>
                  </a:lnTo>
                  <a:lnTo>
                    <a:pt x="17575" y="2132499"/>
                  </a:lnTo>
                  <a:lnTo>
                    <a:pt x="19933" y="2175644"/>
                  </a:lnTo>
                  <a:lnTo>
                    <a:pt x="21620" y="2201392"/>
                  </a:lnTo>
                  <a:lnTo>
                    <a:pt x="21346" y="2192506"/>
                  </a:lnTo>
                  <a:lnTo>
                    <a:pt x="19495" y="2146416"/>
                  </a:lnTo>
                  <a:lnTo>
                    <a:pt x="17262" y="2100534"/>
                  </a:lnTo>
                  <a:lnTo>
                    <a:pt x="15994" y="2077971"/>
                  </a:lnTo>
                  <a:close/>
                </a:path>
                <a:path w="46989" h="4481830">
                  <a:moveTo>
                    <a:pt x="14685" y="0"/>
                  </a:moveTo>
                  <a:lnTo>
                    <a:pt x="16180" y="43675"/>
                  </a:lnTo>
                  <a:lnTo>
                    <a:pt x="16877" y="89647"/>
                  </a:lnTo>
                  <a:lnTo>
                    <a:pt x="16935" y="137551"/>
                  </a:lnTo>
                  <a:lnTo>
                    <a:pt x="16511" y="187020"/>
                  </a:lnTo>
                  <a:lnTo>
                    <a:pt x="15762" y="237689"/>
                  </a:lnTo>
                  <a:lnTo>
                    <a:pt x="13908" y="342138"/>
                  </a:lnTo>
                  <a:lnTo>
                    <a:pt x="13146" y="393242"/>
                  </a:lnTo>
                  <a:lnTo>
                    <a:pt x="12677" y="445057"/>
                  </a:lnTo>
                  <a:lnTo>
                    <a:pt x="12672" y="496244"/>
                  </a:lnTo>
                  <a:lnTo>
                    <a:pt x="13289" y="546438"/>
                  </a:lnTo>
                  <a:lnTo>
                    <a:pt x="14685" y="595274"/>
                  </a:lnTo>
                  <a:lnTo>
                    <a:pt x="16421" y="637981"/>
                  </a:lnTo>
                  <a:lnTo>
                    <a:pt x="20493" y="731558"/>
                  </a:lnTo>
                  <a:lnTo>
                    <a:pt x="22573" y="781734"/>
                  </a:lnTo>
                  <a:lnTo>
                    <a:pt x="24514" y="833705"/>
                  </a:lnTo>
                  <a:lnTo>
                    <a:pt x="26188" y="887125"/>
                  </a:lnTo>
                  <a:lnTo>
                    <a:pt x="27467" y="941646"/>
                  </a:lnTo>
                  <a:lnTo>
                    <a:pt x="28225" y="996921"/>
                  </a:lnTo>
                  <a:lnTo>
                    <a:pt x="28333" y="1052603"/>
                  </a:lnTo>
                  <a:lnTo>
                    <a:pt x="27665" y="1108344"/>
                  </a:lnTo>
                  <a:lnTo>
                    <a:pt x="26094" y="1163798"/>
                  </a:lnTo>
                  <a:lnTo>
                    <a:pt x="23491" y="1218618"/>
                  </a:lnTo>
                  <a:lnTo>
                    <a:pt x="19731" y="1272456"/>
                  </a:lnTo>
                  <a:lnTo>
                    <a:pt x="14685" y="1324965"/>
                  </a:lnTo>
                  <a:lnTo>
                    <a:pt x="9585" y="1377593"/>
                  </a:lnTo>
                  <a:lnTo>
                    <a:pt x="5684" y="1431751"/>
                  </a:lnTo>
                  <a:lnTo>
                    <a:pt x="2879" y="1487038"/>
                  </a:lnTo>
                  <a:lnTo>
                    <a:pt x="1065" y="1543050"/>
                  </a:lnTo>
                  <a:lnTo>
                    <a:pt x="140" y="1599386"/>
                  </a:lnTo>
                  <a:lnTo>
                    <a:pt x="0" y="1655645"/>
                  </a:lnTo>
                  <a:lnTo>
                    <a:pt x="540" y="1711423"/>
                  </a:lnTo>
                  <a:lnTo>
                    <a:pt x="1658" y="1766319"/>
                  </a:lnTo>
                  <a:lnTo>
                    <a:pt x="3249" y="1819931"/>
                  </a:lnTo>
                  <a:lnTo>
                    <a:pt x="5211" y="1871857"/>
                  </a:lnTo>
                  <a:lnTo>
                    <a:pt x="7439" y="1921694"/>
                  </a:lnTo>
                  <a:lnTo>
                    <a:pt x="9829" y="1969041"/>
                  </a:lnTo>
                  <a:lnTo>
                    <a:pt x="12279" y="2013496"/>
                  </a:lnTo>
                  <a:lnTo>
                    <a:pt x="14685" y="2054656"/>
                  </a:lnTo>
                  <a:lnTo>
                    <a:pt x="15994" y="2077971"/>
                  </a:lnTo>
                  <a:lnTo>
                    <a:pt x="16958" y="1997304"/>
                  </a:lnTo>
                  <a:lnTo>
                    <a:pt x="20007" y="1946694"/>
                  </a:lnTo>
                  <a:lnTo>
                    <a:pt x="25235" y="1891498"/>
                  </a:lnTo>
                  <a:lnTo>
                    <a:pt x="32973" y="1830628"/>
                  </a:lnTo>
                  <a:lnTo>
                    <a:pt x="39540" y="1774227"/>
                  </a:lnTo>
                  <a:lnTo>
                    <a:pt x="43847" y="1715379"/>
                  </a:lnTo>
                  <a:lnTo>
                    <a:pt x="46205" y="1654860"/>
                  </a:lnTo>
                  <a:lnTo>
                    <a:pt x="46927" y="1593447"/>
                  </a:lnTo>
                  <a:lnTo>
                    <a:pt x="46327" y="1531915"/>
                  </a:lnTo>
                  <a:lnTo>
                    <a:pt x="44716" y="1471042"/>
                  </a:lnTo>
                  <a:lnTo>
                    <a:pt x="42407" y="1411604"/>
                  </a:lnTo>
                  <a:lnTo>
                    <a:pt x="39713" y="1354378"/>
                  </a:lnTo>
                  <a:lnTo>
                    <a:pt x="36947" y="1300139"/>
                  </a:lnTo>
                  <a:lnTo>
                    <a:pt x="34421" y="1249664"/>
                  </a:lnTo>
                  <a:lnTo>
                    <a:pt x="32448" y="1203730"/>
                  </a:lnTo>
                  <a:lnTo>
                    <a:pt x="31359" y="1163798"/>
                  </a:lnTo>
                  <a:lnTo>
                    <a:pt x="31411" y="1128590"/>
                  </a:lnTo>
                  <a:lnTo>
                    <a:pt x="32973" y="1100937"/>
                  </a:lnTo>
                  <a:lnTo>
                    <a:pt x="36142" y="1066968"/>
                  </a:lnTo>
                  <a:lnTo>
                    <a:pt x="38845" y="1031580"/>
                  </a:lnTo>
                  <a:lnTo>
                    <a:pt x="40994" y="993923"/>
                  </a:lnTo>
                  <a:lnTo>
                    <a:pt x="42499" y="953144"/>
                  </a:lnTo>
                  <a:lnTo>
                    <a:pt x="43269" y="908394"/>
                  </a:lnTo>
                  <a:lnTo>
                    <a:pt x="43216" y="858820"/>
                  </a:lnTo>
                  <a:lnTo>
                    <a:pt x="42249" y="803573"/>
                  </a:lnTo>
                  <a:lnTo>
                    <a:pt x="40279" y="741800"/>
                  </a:lnTo>
                  <a:lnTo>
                    <a:pt x="37217" y="672651"/>
                  </a:lnTo>
                  <a:lnTo>
                    <a:pt x="32973" y="595274"/>
                  </a:lnTo>
                  <a:lnTo>
                    <a:pt x="29559" y="531749"/>
                  </a:lnTo>
                  <a:lnTo>
                    <a:pt x="27321" y="476353"/>
                  </a:lnTo>
                  <a:lnTo>
                    <a:pt x="26093" y="427405"/>
                  </a:lnTo>
                  <a:lnTo>
                    <a:pt x="25708" y="383226"/>
                  </a:lnTo>
                  <a:lnTo>
                    <a:pt x="26019" y="341166"/>
                  </a:lnTo>
                  <a:lnTo>
                    <a:pt x="26800" y="302461"/>
                  </a:lnTo>
                  <a:lnTo>
                    <a:pt x="27944" y="262516"/>
                  </a:lnTo>
                  <a:lnTo>
                    <a:pt x="29264" y="220624"/>
                  </a:lnTo>
                  <a:lnTo>
                    <a:pt x="30594" y="175105"/>
                  </a:lnTo>
                  <a:lnTo>
                    <a:pt x="31766" y="124281"/>
                  </a:lnTo>
                  <a:lnTo>
                    <a:pt x="32615" y="66472"/>
                  </a:lnTo>
                  <a:lnTo>
                    <a:pt x="32969" y="660"/>
                  </a:lnTo>
                  <a:lnTo>
                    <a:pt x="19307" y="660"/>
                  </a:lnTo>
                  <a:lnTo>
                    <a:pt x="14685" y="0"/>
                  </a:lnTo>
                  <a:close/>
                </a:path>
                <a:path w="46989" h="4481830">
                  <a:moveTo>
                    <a:pt x="32973" y="0"/>
                  </a:moveTo>
                  <a:lnTo>
                    <a:pt x="27296" y="571"/>
                  </a:lnTo>
                  <a:lnTo>
                    <a:pt x="19307" y="660"/>
                  </a:lnTo>
                  <a:lnTo>
                    <a:pt x="32969" y="660"/>
                  </a:lnTo>
                  <a:lnTo>
                    <a:pt x="32973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120" y="1026919"/>
              <a:ext cx="49530" cy="4481830"/>
            </a:xfrm>
            <a:custGeom>
              <a:avLst/>
              <a:gdLst/>
              <a:ahLst/>
              <a:cxnLst/>
              <a:rect l="l" t="t" r="r" b="b"/>
              <a:pathLst>
                <a:path w="49529" h="4481830">
                  <a:moveTo>
                    <a:pt x="31290" y="663"/>
                  </a:moveTo>
                  <a:lnTo>
                    <a:pt x="29406" y="63649"/>
                  </a:lnTo>
                  <a:lnTo>
                    <a:pt x="28076" y="119614"/>
                  </a:lnTo>
                  <a:lnTo>
                    <a:pt x="27237" y="169934"/>
                  </a:lnTo>
                  <a:lnTo>
                    <a:pt x="26825" y="215987"/>
                  </a:lnTo>
                  <a:lnTo>
                    <a:pt x="26778" y="259148"/>
                  </a:lnTo>
                  <a:lnTo>
                    <a:pt x="27030" y="300794"/>
                  </a:lnTo>
                  <a:lnTo>
                    <a:pt x="27519" y="342302"/>
                  </a:lnTo>
                  <a:lnTo>
                    <a:pt x="28181" y="385047"/>
                  </a:lnTo>
                  <a:lnTo>
                    <a:pt x="28953" y="430407"/>
                  </a:lnTo>
                  <a:lnTo>
                    <a:pt x="29771" y="479757"/>
                  </a:lnTo>
                  <a:lnTo>
                    <a:pt x="30571" y="534475"/>
                  </a:lnTo>
                  <a:lnTo>
                    <a:pt x="31290" y="595937"/>
                  </a:lnTo>
                  <a:lnTo>
                    <a:pt x="32290" y="667157"/>
                  </a:lnTo>
                  <a:lnTo>
                    <a:pt x="33582" y="726050"/>
                  </a:lnTo>
                  <a:lnTo>
                    <a:pt x="34973" y="775518"/>
                  </a:lnTo>
                  <a:lnTo>
                    <a:pt x="36272" y="818462"/>
                  </a:lnTo>
                  <a:lnTo>
                    <a:pt x="37283" y="857784"/>
                  </a:lnTo>
                  <a:lnTo>
                    <a:pt x="37816" y="896384"/>
                  </a:lnTo>
                  <a:lnTo>
                    <a:pt x="37676" y="937165"/>
                  </a:lnTo>
                  <a:lnTo>
                    <a:pt x="36670" y="983027"/>
                  </a:lnTo>
                  <a:lnTo>
                    <a:pt x="34606" y="1036873"/>
                  </a:lnTo>
                  <a:lnTo>
                    <a:pt x="31290" y="1101603"/>
                  </a:lnTo>
                  <a:lnTo>
                    <a:pt x="28863" y="1162919"/>
                  </a:lnTo>
                  <a:lnTo>
                    <a:pt x="28513" y="1218332"/>
                  </a:lnTo>
                  <a:lnTo>
                    <a:pt x="29709" y="1269060"/>
                  </a:lnTo>
                  <a:lnTo>
                    <a:pt x="31920" y="1316317"/>
                  </a:lnTo>
                  <a:lnTo>
                    <a:pt x="34616" y="1361320"/>
                  </a:lnTo>
                  <a:lnTo>
                    <a:pt x="37268" y="1405284"/>
                  </a:lnTo>
                  <a:lnTo>
                    <a:pt x="39344" y="1449425"/>
                  </a:lnTo>
                  <a:lnTo>
                    <a:pt x="40315" y="1494958"/>
                  </a:lnTo>
                  <a:lnTo>
                    <a:pt x="39650" y="1543100"/>
                  </a:lnTo>
                  <a:lnTo>
                    <a:pt x="36818" y="1595067"/>
                  </a:lnTo>
                  <a:lnTo>
                    <a:pt x="31290" y="1652073"/>
                  </a:lnTo>
                  <a:lnTo>
                    <a:pt x="26173" y="1700339"/>
                  </a:lnTo>
                  <a:lnTo>
                    <a:pt x="21897" y="1750640"/>
                  </a:lnTo>
                  <a:lnTo>
                    <a:pt x="18447" y="1802492"/>
                  </a:lnTo>
                  <a:lnTo>
                    <a:pt x="15812" y="1855412"/>
                  </a:lnTo>
                  <a:lnTo>
                    <a:pt x="13978" y="1908916"/>
                  </a:lnTo>
                  <a:lnTo>
                    <a:pt x="12930" y="1962521"/>
                  </a:lnTo>
                  <a:lnTo>
                    <a:pt x="12657" y="2015742"/>
                  </a:lnTo>
                  <a:lnTo>
                    <a:pt x="13144" y="2068098"/>
                  </a:lnTo>
                  <a:lnTo>
                    <a:pt x="14378" y="2119103"/>
                  </a:lnTo>
                  <a:lnTo>
                    <a:pt x="16346" y="2168275"/>
                  </a:lnTo>
                  <a:lnTo>
                    <a:pt x="19035" y="2215129"/>
                  </a:lnTo>
                  <a:lnTo>
                    <a:pt x="22431" y="2259183"/>
                  </a:lnTo>
                  <a:lnTo>
                    <a:pt x="26520" y="2299952"/>
                  </a:lnTo>
                  <a:lnTo>
                    <a:pt x="31290" y="2336954"/>
                  </a:lnTo>
                  <a:lnTo>
                    <a:pt x="35758" y="2378906"/>
                  </a:lnTo>
                  <a:lnTo>
                    <a:pt x="37609" y="2423040"/>
                  </a:lnTo>
                  <a:lnTo>
                    <a:pt x="37384" y="2469118"/>
                  </a:lnTo>
                  <a:lnTo>
                    <a:pt x="35625" y="2516904"/>
                  </a:lnTo>
                  <a:lnTo>
                    <a:pt x="32873" y="2566160"/>
                  </a:lnTo>
                  <a:lnTo>
                    <a:pt x="29670" y="2616650"/>
                  </a:lnTo>
                  <a:lnTo>
                    <a:pt x="26557" y="2668137"/>
                  </a:lnTo>
                  <a:lnTo>
                    <a:pt x="24075" y="2720384"/>
                  </a:lnTo>
                  <a:lnTo>
                    <a:pt x="22766" y="2773155"/>
                  </a:lnTo>
                  <a:lnTo>
                    <a:pt x="23171" y="2826211"/>
                  </a:lnTo>
                  <a:lnTo>
                    <a:pt x="25832" y="2879316"/>
                  </a:lnTo>
                  <a:lnTo>
                    <a:pt x="31290" y="2932234"/>
                  </a:lnTo>
                  <a:lnTo>
                    <a:pt x="37025" y="2989036"/>
                  </a:lnTo>
                  <a:lnTo>
                    <a:pt x="39375" y="3044389"/>
                  </a:lnTo>
                  <a:lnTo>
                    <a:pt x="39086" y="3098325"/>
                  </a:lnTo>
                  <a:lnTo>
                    <a:pt x="36904" y="3150876"/>
                  </a:lnTo>
                  <a:lnTo>
                    <a:pt x="33574" y="3202076"/>
                  </a:lnTo>
                  <a:lnTo>
                    <a:pt x="29844" y="3251957"/>
                  </a:lnTo>
                  <a:lnTo>
                    <a:pt x="26458" y="3300550"/>
                  </a:lnTo>
                  <a:lnTo>
                    <a:pt x="24164" y="3347889"/>
                  </a:lnTo>
                  <a:lnTo>
                    <a:pt x="23707" y="3394006"/>
                  </a:lnTo>
                  <a:lnTo>
                    <a:pt x="25834" y="3438934"/>
                  </a:lnTo>
                  <a:lnTo>
                    <a:pt x="31290" y="3482704"/>
                  </a:lnTo>
                  <a:lnTo>
                    <a:pt x="35092" y="3508049"/>
                  </a:lnTo>
                  <a:lnTo>
                    <a:pt x="38400" y="3536506"/>
                  </a:lnTo>
                  <a:lnTo>
                    <a:pt x="43598" y="3602405"/>
                  </a:lnTo>
                  <a:lnTo>
                    <a:pt x="47009" y="3679702"/>
                  </a:lnTo>
                  <a:lnTo>
                    <a:pt x="48083" y="3722407"/>
                  </a:lnTo>
                  <a:lnTo>
                    <a:pt x="48758" y="3767699"/>
                  </a:lnTo>
                  <a:lnTo>
                    <a:pt x="49047" y="3815491"/>
                  </a:lnTo>
                  <a:lnTo>
                    <a:pt x="48968" y="3865696"/>
                  </a:lnTo>
                  <a:lnTo>
                    <a:pt x="48535" y="3918226"/>
                  </a:lnTo>
                  <a:lnTo>
                    <a:pt x="47763" y="3972995"/>
                  </a:lnTo>
                  <a:lnTo>
                    <a:pt x="46670" y="4029913"/>
                  </a:lnTo>
                  <a:lnTo>
                    <a:pt x="45269" y="4088896"/>
                  </a:lnTo>
                  <a:lnTo>
                    <a:pt x="43577" y="4149854"/>
                  </a:lnTo>
                  <a:lnTo>
                    <a:pt x="41610" y="4212700"/>
                  </a:lnTo>
                  <a:lnTo>
                    <a:pt x="39381" y="4277348"/>
                  </a:lnTo>
                  <a:lnTo>
                    <a:pt x="36908" y="4343710"/>
                  </a:lnTo>
                  <a:lnTo>
                    <a:pt x="34206" y="4411698"/>
                  </a:lnTo>
                  <a:lnTo>
                    <a:pt x="31290" y="4481225"/>
                  </a:lnTo>
                  <a:lnTo>
                    <a:pt x="23861" y="4481625"/>
                  </a:lnTo>
                  <a:lnTo>
                    <a:pt x="20468" y="4481205"/>
                  </a:lnTo>
                  <a:lnTo>
                    <a:pt x="13002" y="4481225"/>
                  </a:lnTo>
                  <a:lnTo>
                    <a:pt x="13363" y="4440799"/>
                  </a:lnTo>
                  <a:lnTo>
                    <a:pt x="13012" y="4396730"/>
                  </a:lnTo>
                  <a:lnTo>
                    <a:pt x="12126" y="4349610"/>
                  </a:lnTo>
                  <a:lnTo>
                    <a:pt x="10883" y="4300034"/>
                  </a:lnTo>
                  <a:lnTo>
                    <a:pt x="9462" y="4248594"/>
                  </a:lnTo>
                  <a:lnTo>
                    <a:pt x="8040" y="4195883"/>
                  </a:lnTo>
                  <a:lnTo>
                    <a:pt x="6795" y="4142494"/>
                  </a:lnTo>
                  <a:lnTo>
                    <a:pt x="5905" y="4089021"/>
                  </a:lnTo>
                  <a:lnTo>
                    <a:pt x="5548" y="4036056"/>
                  </a:lnTo>
                  <a:lnTo>
                    <a:pt x="5901" y="3984193"/>
                  </a:lnTo>
                  <a:lnTo>
                    <a:pt x="7142" y="3934025"/>
                  </a:lnTo>
                  <a:lnTo>
                    <a:pt x="9450" y="3886144"/>
                  </a:lnTo>
                  <a:lnTo>
                    <a:pt x="13002" y="3841145"/>
                  </a:lnTo>
                  <a:lnTo>
                    <a:pt x="17485" y="3791778"/>
                  </a:lnTo>
                  <a:lnTo>
                    <a:pt x="20953" y="3745462"/>
                  </a:lnTo>
                  <a:lnTo>
                    <a:pt x="23446" y="3701135"/>
                  </a:lnTo>
                  <a:lnTo>
                    <a:pt x="25004" y="3657734"/>
                  </a:lnTo>
                  <a:lnTo>
                    <a:pt x="25665" y="3614198"/>
                  </a:lnTo>
                  <a:lnTo>
                    <a:pt x="25468" y="3569464"/>
                  </a:lnTo>
                  <a:lnTo>
                    <a:pt x="24454" y="3522472"/>
                  </a:lnTo>
                  <a:lnTo>
                    <a:pt x="22661" y="3472159"/>
                  </a:lnTo>
                  <a:lnTo>
                    <a:pt x="20128" y="3417463"/>
                  </a:lnTo>
                  <a:lnTo>
                    <a:pt x="16896" y="3357322"/>
                  </a:lnTo>
                  <a:lnTo>
                    <a:pt x="13002" y="3290674"/>
                  </a:lnTo>
                  <a:lnTo>
                    <a:pt x="10285" y="3236278"/>
                  </a:lnTo>
                  <a:lnTo>
                    <a:pt x="8643" y="3183310"/>
                  </a:lnTo>
                  <a:lnTo>
                    <a:pt x="7910" y="3131501"/>
                  </a:lnTo>
                  <a:lnTo>
                    <a:pt x="7924" y="3080581"/>
                  </a:lnTo>
                  <a:lnTo>
                    <a:pt x="8519" y="3030281"/>
                  </a:lnTo>
                  <a:lnTo>
                    <a:pt x="9533" y="2980330"/>
                  </a:lnTo>
                  <a:lnTo>
                    <a:pt x="10801" y="2930460"/>
                  </a:lnTo>
                  <a:lnTo>
                    <a:pt x="12158" y="2880401"/>
                  </a:lnTo>
                  <a:lnTo>
                    <a:pt x="13441" y="2829884"/>
                  </a:lnTo>
                  <a:lnTo>
                    <a:pt x="14486" y="2778638"/>
                  </a:lnTo>
                  <a:lnTo>
                    <a:pt x="15129" y="2726395"/>
                  </a:lnTo>
                  <a:lnTo>
                    <a:pt x="15205" y="2672885"/>
                  </a:lnTo>
                  <a:lnTo>
                    <a:pt x="14551" y="2617837"/>
                  </a:lnTo>
                  <a:lnTo>
                    <a:pt x="13002" y="2560984"/>
                  </a:lnTo>
                  <a:lnTo>
                    <a:pt x="11213" y="2496046"/>
                  </a:lnTo>
                  <a:lnTo>
                    <a:pt x="10482" y="2435822"/>
                  </a:lnTo>
                  <a:lnTo>
                    <a:pt x="10591" y="2379734"/>
                  </a:lnTo>
                  <a:lnTo>
                    <a:pt x="11318" y="2327203"/>
                  </a:lnTo>
                  <a:lnTo>
                    <a:pt x="12444" y="2277654"/>
                  </a:lnTo>
                  <a:lnTo>
                    <a:pt x="13749" y="2230506"/>
                  </a:lnTo>
                  <a:lnTo>
                    <a:pt x="15012" y="2185183"/>
                  </a:lnTo>
                  <a:lnTo>
                    <a:pt x="16013" y="2141107"/>
                  </a:lnTo>
                  <a:lnTo>
                    <a:pt x="16533" y="2097700"/>
                  </a:lnTo>
                  <a:lnTo>
                    <a:pt x="16352" y="2054384"/>
                  </a:lnTo>
                  <a:lnTo>
                    <a:pt x="15248" y="2010581"/>
                  </a:lnTo>
                  <a:lnTo>
                    <a:pt x="13002" y="1965714"/>
                  </a:lnTo>
                  <a:lnTo>
                    <a:pt x="9588" y="1913458"/>
                  </a:lnTo>
                  <a:lnTo>
                    <a:pt x="6413" y="1865209"/>
                  </a:lnTo>
                  <a:lnTo>
                    <a:pt x="3672" y="1819607"/>
                  </a:lnTo>
                  <a:lnTo>
                    <a:pt x="1559" y="1775288"/>
                  </a:lnTo>
                  <a:lnTo>
                    <a:pt x="270" y="1730890"/>
                  </a:lnTo>
                  <a:lnTo>
                    <a:pt x="0" y="1685051"/>
                  </a:lnTo>
                  <a:lnTo>
                    <a:pt x="942" y="1636409"/>
                  </a:lnTo>
                  <a:lnTo>
                    <a:pt x="3294" y="1583602"/>
                  </a:lnTo>
                  <a:lnTo>
                    <a:pt x="7249" y="1525267"/>
                  </a:lnTo>
                  <a:lnTo>
                    <a:pt x="13002" y="1460043"/>
                  </a:lnTo>
                  <a:lnTo>
                    <a:pt x="16881" y="1409491"/>
                  </a:lnTo>
                  <a:lnTo>
                    <a:pt x="19097" y="1356955"/>
                  </a:lnTo>
                  <a:lnTo>
                    <a:pt x="19917" y="1302993"/>
                  </a:lnTo>
                  <a:lnTo>
                    <a:pt x="19609" y="1248165"/>
                  </a:lnTo>
                  <a:lnTo>
                    <a:pt x="18437" y="1193029"/>
                  </a:lnTo>
                  <a:lnTo>
                    <a:pt x="16668" y="1138144"/>
                  </a:lnTo>
                  <a:lnTo>
                    <a:pt x="14569" y="1084069"/>
                  </a:lnTo>
                  <a:lnTo>
                    <a:pt x="12406" y="1031362"/>
                  </a:lnTo>
                  <a:lnTo>
                    <a:pt x="10446" y="980583"/>
                  </a:lnTo>
                  <a:lnTo>
                    <a:pt x="8954" y="932291"/>
                  </a:lnTo>
                  <a:lnTo>
                    <a:pt x="8198" y="887043"/>
                  </a:lnTo>
                  <a:lnTo>
                    <a:pt x="8443" y="845400"/>
                  </a:lnTo>
                  <a:lnTo>
                    <a:pt x="9955" y="807919"/>
                  </a:lnTo>
                  <a:lnTo>
                    <a:pt x="13002" y="775160"/>
                  </a:lnTo>
                  <a:lnTo>
                    <a:pt x="16541" y="745227"/>
                  </a:lnTo>
                  <a:lnTo>
                    <a:pt x="19833" y="711872"/>
                  </a:lnTo>
                  <a:lnTo>
                    <a:pt x="25436" y="635196"/>
                  </a:lnTo>
                  <a:lnTo>
                    <a:pt x="27629" y="592023"/>
                  </a:lnTo>
                  <a:lnTo>
                    <a:pt x="29336" y="545725"/>
                  </a:lnTo>
                  <a:lnTo>
                    <a:pt x="30497" y="496376"/>
                  </a:lnTo>
                  <a:lnTo>
                    <a:pt x="31054" y="444051"/>
                  </a:lnTo>
                  <a:lnTo>
                    <a:pt x="30946" y="388824"/>
                  </a:lnTo>
                  <a:lnTo>
                    <a:pt x="30114" y="330768"/>
                  </a:lnTo>
                  <a:lnTo>
                    <a:pt x="28498" y="269959"/>
                  </a:lnTo>
                  <a:lnTo>
                    <a:pt x="26038" y="206469"/>
                  </a:lnTo>
                  <a:lnTo>
                    <a:pt x="22676" y="140374"/>
                  </a:lnTo>
                  <a:lnTo>
                    <a:pt x="18350" y="71747"/>
                  </a:lnTo>
                  <a:lnTo>
                    <a:pt x="13002" y="663"/>
                  </a:lnTo>
                  <a:lnTo>
                    <a:pt x="18085" y="72"/>
                  </a:lnTo>
                  <a:lnTo>
                    <a:pt x="24961" y="0"/>
                  </a:lnTo>
                  <a:lnTo>
                    <a:pt x="31290" y="663"/>
                  </a:lnTo>
                  <a:close/>
                </a:path>
              </a:pathLst>
            </a:custGeom>
            <a:ln w="41275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05158" y="1353819"/>
            <a:ext cx="6063615" cy="37655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8600">
              <a:lnSpc>
                <a:spcPct val="90200"/>
              </a:lnSpc>
              <a:spcBef>
                <a:spcPts val="3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Alphabet(Google) is </a:t>
            </a:r>
            <a:r>
              <a:rPr sz="2200" dirty="0">
                <a:latin typeface="Carlito"/>
                <a:cs typeface="Carlito"/>
              </a:rPr>
              <a:t>a </a:t>
            </a:r>
            <a:r>
              <a:rPr sz="2200" spc="-10" dirty="0">
                <a:latin typeface="Carlito"/>
                <a:cs typeface="Carlito"/>
              </a:rPr>
              <a:t>multinational, </a:t>
            </a:r>
            <a:r>
              <a:rPr sz="2200" spc="-15" dirty="0">
                <a:latin typeface="Carlito"/>
                <a:cs typeface="Carlito"/>
              </a:rPr>
              <a:t>publicly-  traded organization </a:t>
            </a:r>
            <a:r>
              <a:rPr sz="2200" spc="-10" dirty="0">
                <a:latin typeface="Carlito"/>
                <a:cs typeface="Carlito"/>
              </a:rPr>
              <a:t>built </a:t>
            </a:r>
            <a:r>
              <a:rPr sz="2200" spc="-15" dirty="0">
                <a:latin typeface="Carlito"/>
                <a:cs typeface="Carlito"/>
              </a:rPr>
              <a:t>around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company's  hugely popular search </a:t>
            </a:r>
            <a:r>
              <a:rPr sz="2200" spc="-5" dirty="0">
                <a:latin typeface="Carlito"/>
                <a:cs typeface="Carlito"/>
              </a:rPr>
              <a:t>engine. Google's other  </a:t>
            </a:r>
            <a:r>
              <a:rPr sz="2200" spc="-10" dirty="0">
                <a:latin typeface="Carlito"/>
                <a:cs typeface="Carlito"/>
              </a:rPr>
              <a:t>enterprises include Internet </a:t>
            </a:r>
            <a:r>
              <a:rPr sz="2200" spc="-5" dirty="0">
                <a:latin typeface="Carlito"/>
                <a:cs typeface="Carlito"/>
              </a:rPr>
              <a:t>analytics, cloud  computing, </a:t>
            </a:r>
            <a:r>
              <a:rPr sz="2200" spc="-10" dirty="0">
                <a:latin typeface="Carlito"/>
                <a:cs typeface="Carlito"/>
              </a:rPr>
              <a:t>advertising </a:t>
            </a:r>
            <a:r>
              <a:rPr sz="2200" spc="-5" dirty="0">
                <a:latin typeface="Carlito"/>
                <a:cs typeface="Carlito"/>
              </a:rPr>
              <a:t>technologies, and </a:t>
            </a:r>
            <a:r>
              <a:rPr sz="2200" spc="-25" dirty="0">
                <a:latin typeface="Carlito"/>
                <a:cs typeface="Carlito"/>
              </a:rPr>
              <a:t>Web </a:t>
            </a:r>
            <a:r>
              <a:rPr sz="2200" spc="-10" dirty="0">
                <a:latin typeface="Carlito"/>
                <a:cs typeface="Carlito"/>
              </a:rPr>
              <a:t>app,  </a:t>
            </a:r>
            <a:r>
              <a:rPr sz="2200" spc="-15" dirty="0">
                <a:latin typeface="Carlito"/>
                <a:cs typeface="Carlito"/>
              </a:rPr>
              <a:t>browser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5" dirty="0">
                <a:latin typeface="Carlito"/>
                <a:cs typeface="Carlito"/>
              </a:rPr>
              <a:t>operating </a:t>
            </a:r>
            <a:r>
              <a:rPr sz="2200" spc="-20" dirty="0">
                <a:latin typeface="Carlito"/>
                <a:cs typeface="Carlito"/>
              </a:rPr>
              <a:t>system</a:t>
            </a:r>
            <a:r>
              <a:rPr sz="2200" spc="3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development.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Its </a:t>
            </a:r>
            <a:r>
              <a:rPr sz="2200" spc="-10" dirty="0">
                <a:latin typeface="Carlito"/>
                <a:cs typeface="Carlito"/>
              </a:rPr>
              <a:t>founder's </a:t>
            </a:r>
            <a:r>
              <a:rPr sz="2200" spc="-5" dirty="0">
                <a:latin typeface="Carlito"/>
                <a:cs typeface="Carlito"/>
              </a:rPr>
              <a:t>name is Larry </a:t>
            </a:r>
            <a:r>
              <a:rPr sz="2200" spc="-20" dirty="0">
                <a:latin typeface="Carlito"/>
                <a:cs typeface="Carlito"/>
              </a:rPr>
              <a:t>Page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0" dirty="0">
                <a:latin typeface="Carlito"/>
                <a:cs typeface="Carlito"/>
              </a:rPr>
              <a:t>Sergey</a:t>
            </a:r>
            <a:r>
              <a:rPr sz="2200" spc="4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Brin.</a:t>
            </a:r>
            <a:endParaRPr sz="2200">
              <a:latin typeface="Carlito"/>
              <a:cs typeface="Carlito"/>
            </a:endParaRPr>
          </a:p>
          <a:p>
            <a:pPr marL="241300" marR="548005" indent="-228600">
              <a:lnSpc>
                <a:spcPts val="2400"/>
              </a:lnSpc>
              <a:spcBef>
                <a:spcPts val="9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Alphabet(Google) is </a:t>
            </a:r>
            <a:r>
              <a:rPr sz="2200" dirty="0">
                <a:latin typeface="Carlito"/>
                <a:cs typeface="Carlito"/>
              </a:rPr>
              <a:t>a </a:t>
            </a:r>
            <a:r>
              <a:rPr sz="2200" spc="-10" dirty="0">
                <a:latin typeface="Carlito"/>
                <a:cs typeface="Carlito"/>
              </a:rPr>
              <a:t>Product </a:t>
            </a:r>
            <a:r>
              <a:rPr sz="2200" spc="-5" dirty="0">
                <a:latin typeface="Carlito"/>
                <a:cs typeface="Carlito"/>
              </a:rPr>
              <a:t>based as well as  Service Based</a:t>
            </a:r>
            <a:r>
              <a:rPr sz="2200" dirty="0">
                <a:latin typeface="Carlito"/>
                <a:cs typeface="Carlito"/>
              </a:rPr>
              <a:t> </a:t>
            </a:r>
            <a:r>
              <a:rPr sz="2200" spc="-30" dirty="0">
                <a:latin typeface="Carlito"/>
                <a:cs typeface="Carlito"/>
              </a:rPr>
              <a:t>Company.</a:t>
            </a:r>
            <a:endParaRPr sz="2200">
              <a:latin typeface="Carlito"/>
              <a:cs typeface="Carlito"/>
            </a:endParaRPr>
          </a:p>
          <a:p>
            <a:pPr marL="241300" marR="330200" indent="-228600">
              <a:lnSpc>
                <a:spcPts val="24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Alphabet(Google) has </a:t>
            </a:r>
            <a:r>
              <a:rPr sz="2200" spc="-10" dirty="0">
                <a:latin typeface="Carlito"/>
                <a:cs typeface="Carlito"/>
              </a:rPr>
              <a:t>more </a:t>
            </a:r>
            <a:r>
              <a:rPr sz="2200" spc="-5" dirty="0">
                <a:latin typeface="Carlito"/>
                <a:cs typeface="Carlito"/>
              </a:rPr>
              <a:t>than 70 offices in 40  </a:t>
            </a:r>
            <a:r>
              <a:rPr sz="2200" spc="-10" dirty="0">
                <a:latin typeface="Carlito"/>
                <a:cs typeface="Carlito"/>
              </a:rPr>
              <a:t>countries. </a:t>
            </a:r>
            <a:r>
              <a:rPr sz="2200" spc="-5" dirty="0">
                <a:latin typeface="Carlito"/>
                <a:cs typeface="Carlito"/>
              </a:rPr>
              <a:t>This in itself </a:t>
            </a:r>
            <a:r>
              <a:rPr sz="2200" dirty="0">
                <a:latin typeface="Carlito"/>
                <a:cs typeface="Carlito"/>
              </a:rPr>
              <a:t>s a </a:t>
            </a:r>
            <a:r>
              <a:rPr sz="2200" spc="-15" dirty="0">
                <a:latin typeface="Carlito"/>
                <a:cs typeface="Carlito"/>
              </a:rPr>
              <a:t>great</a:t>
            </a:r>
            <a:r>
              <a:rPr sz="2200" spc="2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achievement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2173605"/>
            <a:chOff x="0" y="0"/>
            <a:chExt cx="12189460" cy="217360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8952" cy="2170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80247" y="0"/>
              <a:ext cx="4102607" cy="2173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88952" cy="2173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2303" y="762507"/>
            <a:ext cx="59702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20" dirty="0">
                <a:latin typeface="Trebuchet MS"/>
                <a:cs typeface="Trebuchet MS"/>
              </a:rPr>
              <a:t>Year </a:t>
            </a:r>
            <a:r>
              <a:rPr sz="4000" spc="-175" dirty="0">
                <a:latin typeface="Trebuchet MS"/>
                <a:cs typeface="Trebuchet MS"/>
              </a:rPr>
              <a:t>of </a:t>
            </a:r>
            <a:r>
              <a:rPr sz="4000" spc="-229" dirty="0">
                <a:latin typeface="Trebuchet MS"/>
                <a:cs typeface="Trebuchet MS"/>
              </a:rPr>
              <a:t>Existence </a:t>
            </a:r>
            <a:r>
              <a:rPr sz="4000" spc="-204" dirty="0">
                <a:latin typeface="Trebuchet MS"/>
                <a:cs typeface="Trebuchet MS"/>
              </a:rPr>
              <a:t>with</a:t>
            </a:r>
            <a:r>
              <a:rPr sz="4000" spc="-545" dirty="0">
                <a:latin typeface="Trebuchet MS"/>
                <a:cs typeface="Trebuchet MS"/>
              </a:rPr>
              <a:t> </a:t>
            </a:r>
            <a:r>
              <a:rPr sz="4000" spc="-180" dirty="0">
                <a:latin typeface="Trebuchet MS"/>
                <a:cs typeface="Trebuchet MS"/>
              </a:rPr>
              <a:t>history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9038" y="2720606"/>
            <a:ext cx="5215255" cy="3480435"/>
            <a:chOff x="639038" y="2720606"/>
            <a:chExt cx="5215255" cy="3480435"/>
          </a:xfrm>
        </p:grpSpPr>
        <p:sp>
          <p:nvSpPr>
            <p:cNvPr id="8" name="object 8"/>
            <p:cNvSpPr/>
            <p:nvPr/>
          </p:nvSpPr>
          <p:spPr>
            <a:xfrm>
              <a:off x="645388" y="2726956"/>
              <a:ext cx="4682490" cy="2973705"/>
            </a:xfrm>
            <a:custGeom>
              <a:avLst/>
              <a:gdLst/>
              <a:ahLst/>
              <a:cxnLst/>
              <a:rect l="l" t="t" r="r" b="b"/>
              <a:pathLst>
                <a:path w="4682490" h="2973704">
                  <a:moveTo>
                    <a:pt x="4384890" y="0"/>
                  </a:moveTo>
                  <a:lnTo>
                    <a:pt x="297318" y="0"/>
                  </a:lnTo>
                  <a:lnTo>
                    <a:pt x="249091" y="3891"/>
                  </a:lnTo>
                  <a:lnTo>
                    <a:pt x="203342" y="15158"/>
                  </a:lnTo>
                  <a:lnTo>
                    <a:pt x="160683" y="33187"/>
                  </a:lnTo>
                  <a:lnTo>
                    <a:pt x="121725" y="57367"/>
                  </a:lnTo>
                  <a:lnTo>
                    <a:pt x="87082" y="87085"/>
                  </a:lnTo>
                  <a:lnTo>
                    <a:pt x="57365" y="121729"/>
                  </a:lnTo>
                  <a:lnTo>
                    <a:pt x="33186" y="160687"/>
                  </a:lnTo>
                  <a:lnTo>
                    <a:pt x="15157" y="203346"/>
                  </a:lnTo>
                  <a:lnTo>
                    <a:pt x="3891" y="249094"/>
                  </a:lnTo>
                  <a:lnTo>
                    <a:pt x="0" y="297319"/>
                  </a:lnTo>
                  <a:lnTo>
                    <a:pt x="0" y="2675890"/>
                  </a:lnTo>
                  <a:lnTo>
                    <a:pt x="3891" y="2724114"/>
                  </a:lnTo>
                  <a:lnTo>
                    <a:pt x="15157" y="2769862"/>
                  </a:lnTo>
                  <a:lnTo>
                    <a:pt x="33186" y="2812521"/>
                  </a:lnTo>
                  <a:lnTo>
                    <a:pt x="57365" y="2851478"/>
                  </a:lnTo>
                  <a:lnTo>
                    <a:pt x="87082" y="2886121"/>
                  </a:lnTo>
                  <a:lnTo>
                    <a:pt x="121725" y="2915838"/>
                  </a:lnTo>
                  <a:lnTo>
                    <a:pt x="160683" y="2940018"/>
                  </a:lnTo>
                  <a:lnTo>
                    <a:pt x="203342" y="2958046"/>
                  </a:lnTo>
                  <a:lnTo>
                    <a:pt x="249091" y="2969313"/>
                  </a:lnTo>
                  <a:lnTo>
                    <a:pt x="297318" y="2973204"/>
                  </a:lnTo>
                  <a:lnTo>
                    <a:pt x="4384890" y="2973204"/>
                  </a:lnTo>
                  <a:lnTo>
                    <a:pt x="4433119" y="2969313"/>
                  </a:lnTo>
                  <a:lnTo>
                    <a:pt x="4478869" y="2958046"/>
                  </a:lnTo>
                  <a:lnTo>
                    <a:pt x="4521529" y="2940018"/>
                  </a:lnTo>
                  <a:lnTo>
                    <a:pt x="4560486" y="2915838"/>
                  </a:lnTo>
                  <a:lnTo>
                    <a:pt x="4595129" y="2886121"/>
                  </a:lnTo>
                  <a:lnTo>
                    <a:pt x="4624846" y="2851478"/>
                  </a:lnTo>
                  <a:lnTo>
                    <a:pt x="4649025" y="2812521"/>
                  </a:lnTo>
                  <a:lnTo>
                    <a:pt x="4667053" y="2769862"/>
                  </a:lnTo>
                  <a:lnTo>
                    <a:pt x="4678319" y="2724114"/>
                  </a:lnTo>
                  <a:lnTo>
                    <a:pt x="4682210" y="2675890"/>
                  </a:lnTo>
                  <a:lnTo>
                    <a:pt x="4682210" y="297319"/>
                  </a:lnTo>
                  <a:lnTo>
                    <a:pt x="4678319" y="249094"/>
                  </a:lnTo>
                  <a:lnTo>
                    <a:pt x="4667053" y="203346"/>
                  </a:lnTo>
                  <a:lnTo>
                    <a:pt x="4649025" y="160687"/>
                  </a:lnTo>
                  <a:lnTo>
                    <a:pt x="4624846" y="121729"/>
                  </a:lnTo>
                  <a:lnTo>
                    <a:pt x="4595129" y="87085"/>
                  </a:lnTo>
                  <a:lnTo>
                    <a:pt x="4560486" y="57367"/>
                  </a:lnTo>
                  <a:lnTo>
                    <a:pt x="4521529" y="33187"/>
                  </a:lnTo>
                  <a:lnTo>
                    <a:pt x="4478869" y="15158"/>
                  </a:lnTo>
                  <a:lnTo>
                    <a:pt x="4433119" y="3891"/>
                  </a:lnTo>
                  <a:lnTo>
                    <a:pt x="438489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5388" y="2726956"/>
              <a:ext cx="4682490" cy="2973705"/>
            </a:xfrm>
            <a:custGeom>
              <a:avLst/>
              <a:gdLst/>
              <a:ahLst/>
              <a:cxnLst/>
              <a:rect l="l" t="t" r="r" b="b"/>
              <a:pathLst>
                <a:path w="4682490" h="2973704">
                  <a:moveTo>
                    <a:pt x="0" y="297318"/>
                  </a:moveTo>
                  <a:lnTo>
                    <a:pt x="3891" y="249091"/>
                  </a:lnTo>
                  <a:lnTo>
                    <a:pt x="15157" y="203342"/>
                  </a:lnTo>
                  <a:lnTo>
                    <a:pt x="33186" y="160683"/>
                  </a:lnTo>
                  <a:lnTo>
                    <a:pt x="57365" y="121726"/>
                  </a:lnTo>
                  <a:lnTo>
                    <a:pt x="87082" y="87082"/>
                  </a:lnTo>
                  <a:lnTo>
                    <a:pt x="121726" y="57365"/>
                  </a:lnTo>
                  <a:lnTo>
                    <a:pt x="160683" y="33186"/>
                  </a:lnTo>
                  <a:lnTo>
                    <a:pt x="203342" y="15157"/>
                  </a:lnTo>
                  <a:lnTo>
                    <a:pt x="249091" y="3891"/>
                  </a:lnTo>
                  <a:lnTo>
                    <a:pt x="297318" y="0"/>
                  </a:lnTo>
                  <a:lnTo>
                    <a:pt x="4384892" y="0"/>
                  </a:lnTo>
                  <a:lnTo>
                    <a:pt x="4433120" y="3891"/>
                  </a:lnTo>
                  <a:lnTo>
                    <a:pt x="4478870" y="15157"/>
                  </a:lnTo>
                  <a:lnTo>
                    <a:pt x="4521530" y="33186"/>
                  </a:lnTo>
                  <a:lnTo>
                    <a:pt x="4560487" y="57365"/>
                  </a:lnTo>
                  <a:lnTo>
                    <a:pt x="4595131" y="87082"/>
                  </a:lnTo>
                  <a:lnTo>
                    <a:pt x="4624848" y="121726"/>
                  </a:lnTo>
                  <a:lnTo>
                    <a:pt x="4649027" y="160683"/>
                  </a:lnTo>
                  <a:lnTo>
                    <a:pt x="4667055" y="203342"/>
                  </a:lnTo>
                  <a:lnTo>
                    <a:pt x="4678321" y="249091"/>
                  </a:lnTo>
                  <a:lnTo>
                    <a:pt x="4682212" y="297318"/>
                  </a:lnTo>
                  <a:lnTo>
                    <a:pt x="4682212" y="2675881"/>
                  </a:lnTo>
                  <a:lnTo>
                    <a:pt x="4678321" y="2724109"/>
                  </a:lnTo>
                  <a:lnTo>
                    <a:pt x="4667055" y="2769859"/>
                  </a:lnTo>
                  <a:lnTo>
                    <a:pt x="4649027" y="2812519"/>
                  </a:lnTo>
                  <a:lnTo>
                    <a:pt x="4624848" y="2851476"/>
                  </a:lnTo>
                  <a:lnTo>
                    <a:pt x="4595131" y="2886120"/>
                  </a:lnTo>
                  <a:lnTo>
                    <a:pt x="4560487" y="2915837"/>
                  </a:lnTo>
                  <a:lnTo>
                    <a:pt x="4521530" y="2940016"/>
                  </a:lnTo>
                  <a:lnTo>
                    <a:pt x="4478870" y="2958044"/>
                  </a:lnTo>
                  <a:lnTo>
                    <a:pt x="4433120" y="2969310"/>
                  </a:lnTo>
                  <a:lnTo>
                    <a:pt x="4384892" y="2973201"/>
                  </a:lnTo>
                  <a:lnTo>
                    <a:pt x="297318" y="2973201"/>
                  </a:lnTo>
                  <a:lnTo>
                    <a:pt x="249091" y="2969310"/>
                  </a:lnTo>
                  <a:lnTo>
                    <a:pt x="203342" y="2958044"/>
                  </a:lnTo>
                  <a:lnTo>
                    <a:pt x="160683" y="2940016"/>
                  </a:lnTo>
                  <a:lnTo>
                    <a:pt x="121726" y="2915837"/>
                  </a:lnTo>
                  <a:lnTo>
                    <a:pt x="87082" y="2886120"/>
                  </a:lnTo>
                  <a:lnTo>
                    <a:pt x="57365" y="2851476"/>
                  </a:lnTo>
                  <a:lnTo>
                    <a:pt x="33186" y="2812519"/>
                  </a:lnTo>
                  <a:lnTo>
                    <a:pt x="15157" y="2769859"/>
                  </a:lnTo>
                  <a:lnTo>
                    <a:pt x="3891" y="2724109"/>
                  </a:lnTo>
                  <a:lnTo>
                    <a:pt x="0" y="2675881"/>
                  </a:lnTo>
                  <a:lnTo>
                    <a:pt x="0" y="297318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5635" y="3221189"/>
              <a:ext cx="4682490" cy="2973705"/>
            </a:xfrm>
            <a:custGeom>
              <a:avLst/>
              <a:gdLst/>
              <a:ahLst/>
              <a:cxnLst/>
              <a:rect l="l" t="t" r="r" b="b"/>
              <a:pathLst>
                <a:path w="4682490" h="2973704">
                  <a:moveTo>
                    <a:pt x="4384887" y="0"/>
                  </a:moveTo>
                  <a:lnTo>
                    <a:pt x="297315" y="0"/>
                  </a:lnTo>
                  <a:lnTo>
                    <a:pt x="249090" y="3891"/>
                  </a:lnTo>
                  <a:lnTo>
                    <a:pt x="203342" y="15158"/>
                  </a:lnTo>
                  <a:lnTo>
                    <a:pt x="160684" y="33187"/>
                  </a:lnTo>
                  <a:lnTo>
                    <a:pt x="121727" y="57367"/>
                  </a:lnTo>
                  <a:lnTo>
                    <a:pt x="87083" y="87085"/>
                  </a:lnTo>
                  <a:lnTo>
                    <a:pt x="57366" y="121729"/>
                  </a:lnTo>
                  <a:lnTo>
                    <a:pt x="33186" y="160687"/>
                  </a:lnTo>
                  <a:lnTo>
                    <a:pt x="15157" y="203346"/>
                  </a:lnTo>
                  <a:lnTo>
                    <a:pt x="3891" y="249094"/>
                  </a:lnTo>
                  <a:lnTo>
                    <a:pt x="0" y="297319"/>
                  </a:lnTo>
                  <a:lnTo>
                    <a:pt x="0" y="2675884"/>
                  </a:lnTo>
                  <a:lnTo>
                    <a:pt x="3891" y="2724111"/>
                  </a:lnTo>
                  <a:lnTo>
                    <a:pt x="15157" y="2769860"/>
                  </a:lnTo>
                  <a:lnTo>
                    <a:pt x="33186" y="2812519"/>
                  </a:lnTo>
                  <a:lnTo>
                    <a:pt x="57366" y="2851477"/>
                  </a:lnTo>
                  <a:lnTo>
                    <a:pt x="87083" y="2886120"/>
                  </a:lnTo>
                  <a:lnTo>
                    <a:pt x="121727" y="2915838"/>
                  </a:lnTo>
                  <a:lnTo>
                    <a:pt x="160684" y="2940017"/>
                  </a:lnTo>
                  <a:lnTo>
                    <a:pt x="203342" y="2958045"/>
                  </a:lnTo>
                  <a:lnTo>
                    <a:pt x="249090" y="2969311"/>
                  </a:lnTo>
                  <a:lnTo>
                    <a:pt x="297315" y="2973203"/>
                  </a:lnTo>
                  <a:lnTo>
                    <a:pt x="4384887" y="2973203"/>
                  </a:lnTo>
                  <a:lnTo>
                    <a:pt x="4433115" y="2969311"/>
                  </a:lnTo>
                  <a:lnTo>
                    <a:pt x="4478865" y="2958045"/>
                  </a:lnTo>
                  <a:lnTo>
                    <a:pt x="4521525" y="2940017"/>
                  </a:lnTo>
                  <a:lnTo>
                    <a:pt x="4560482" y="2915838"/>
                  </a:lnTo>
                  <a:lnTo>
                    <a:pt x="4595126" y="2886120"/>
                  </a:lnTo>
                  <a:lnTo>
                    <a:pt x="4624843" y="2851477"/>
                  </a:lnTo>
                  <a:lnTo>
                    <a:pt x="4649021" y="2812519"/>
                  </a:lnTo>
                  <a:lnTo>
                    <a:pt x="4667049" y="2769860"/>
                  </a:lnTo>
                  <a:lnTo>
                    <a:pt x="4678315" y="2724111"/>
                  </a:lnTo>
                  <a:lnTo>
                    <a:pt x="4682206" y="2675884"/>
                  </a:lnTo>
                  <a:lnTo>
                    <a:pt x="4682206" y="297319"/>
                  </a:lnTo>
                  <a:lnTo>
                    <a:pt x="4678315" y="249094"/>
                  </a:lnTo>
                  <a:lnTo>
                    <a:pt x="4667049" y="203346"/>
                  </a:lnTo>
                  <a:lnTo>
                    <a:pt x="4649021" y="160687"/>
                  </a:lnTo>
                  <a:lnTo>
                    <a:pt x="4624843" y="121729"/>
                  </a:lnTo>
                  <a:lnTo>
                    <a:pt x="4595126" y="87085"/>
                  </a:lnTo>
                  <a:lnTo>
                    <a:pt x="4560482" y="57367"/>
                  </a:lnTo>
                  <a:lnTo>
                    <a:pt x="4521525" y="33187"/>
                  </a:lnTo>
                  <a:lnTo>
                    <a:pt x="4478865" y="15158"/>
                  </a:lnTo>
                  <a:lnTo>
                    <a:pt x="4433115" y="3891"/>
                  </a:lnTo>
                  <a:lnTo>
                    <a:pt x="4384887" y="0"/>
                  </a:lnTo>
                  <a:close/>
                </a:path>
              </a:pathLst>
            </a:custGeom>
            <a:solidFill>
              <a:srgbClr val="E7E6E6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65635" y="3221189"/>
              <a:ext cx="4682490" cy="2973705"/>
            </a:xfrm>
            <a:custGeom>
              <a:avLst/>
              <a:gdLst/>
              <a:ahLst/>
              <a:cxnLst/>
              <a:rect l="l" t="t" r="r" b="b"/>
              <a:pathLst>
                <a:path w="4682490" h="2973704">
                  <a:moveTo>
                    <a:pt x="0" y="297318"/>
                  </a:moveTo>
                  <a:lnTo>
                    <a:pt x="3891" y="249091"/>
                  </a:lnTo>
                  <a:lnTo>
                    <a:pt x="15157" y="203342"/>
                  </a:lnTo>
                  <a:lnTo>
                    <a:pt x="33186" y="160683"/>
                  </a:lnTo>
                  <a:lnTo>
                    <a:pt x="57365" y="121726"/>
                  </a:lnTo>
                  <a:lnTo>
                    <a:pt x="87082" y="87082"/>
                  </a:lnTo>
                  <a:lnTo>
                    <a:pt x="121726" y="57365"/>
                  </a:lnTo>
                  <a:lnTo>
                    <a:pt x="160683" y="33186"/>
                  </a:lnTo>
                  <a:lnTo>
                    <a:pt x="203342" y="15157"/>
                  </a:lnTo>
                  <a:lnTo>
                    <a:pt x="249091" y="3891"/>
                  </a:lnTo>
                  <a:lnTo>
                    <a:pt x="297318" y="0"/>
                  </a:lnTo>
                  <a:lnTo>
                    <a:pt x="4384892" y="0"/>
                  </a:lnTo>
                  <a:lnTo>
                    <a:pt x="4433120" y="3891"/>
                  </a:lnTo>
                  <a:lnTo>
                    <a:pt x="4478870" y="15157"/>
                  </a:lnTo>
                  <a:lnTo>
                    <a:pt x="4521530" y="33186"/>
                  </a:lnTo>
                  <a:lnTo>
                    <a:pt x="4560487" y="57365"/>
                  </a:lnTo>
                  <a:lnTo>
                    <a:pt x="4595131" y="87082"/>
                  </a:lnTo>
                  <a:lnTo>
                    <a:pt x="4624848" y="121726"/>
                  </a:lnTo>
                  <a:lnTo>
                    <a:pt x="4649027" y="160683"/>
                  </a:lnTo>
                  <a:lnTo>
                    <a:pt x="4667055" y="203342"/>
                  </a:lnTo>
                  <a:lnTo>
                    <a:pt x="4678321" y="249091"/>
                  </a:lnTo>
                  <a:lnTo>
                    <a:pt x="4682212" y="297318"/>
                  </a:lnTo>
                  <a:lnTo>
                    <a:pt x="4682212" y="2675881"/>
                  </a:lnTo>
                  <a:lnTo>
                    <a:pt x="4678321" y="2724109"/>
                  </a:lnTo>
                  <a:lnTo>
                    <a:pt x="4667055" y="2769859"/>
                  </a:lnTo>
                  <a:lnTo>
                    <a:pt x="4649027" y="2812519"/>
                  </a:lnTo>
                  <a:lnTo>
                    <a:pt x="4624848" y="2851476"/>
                  </a:lnTo>
                  <a:lnTo>
                    <a:pt x="4595131" y="2886120"/>
                  </a:lnTo>
                  <a:lnTo>
                    <a:pt x="4560487" y="2915837"/>
                  </a:lnTo>
                  <a:lnTo>
                    <a:pt x="4521530" y="2940016"/>
                  </a:lnTo>
                  <a:lnTo>
                    <a:pt x="4478870" y="2958044"/>
                  </a:lnTo>
                  <a:lnTo>
                    <a:pt x="4433120" y="2969310"/>
                  </a:lnTo>
                  <a:lnTo>
                    <a:pt x="4384892" y="2973201"/>
                  </a:lnTo>
                  <a:lnTo>
                    <a:pt x="297318" y="2973201"/>
                  </a:lnTo>
                  <a:lnTo>
                    <a:pt x="249091" y="2969310"/>
                  </a:lnTo>
                  <a:lnTo>
                    <a:pt x="203342" y="2958044"/>
                  </a:lnTo>
                  <a:lnTo>
                    <a:pt x="160683" y="2940016"/>
                  </a:lnTo>
                  <a:lnTo>
                    <a:pt x="121726" y="2915837"/>
                  </a:lnTo>
                  <a:lnTo>
                    <a:pt x="87082" y="2886120"/>
                  </a:lnTo>
                  <a:lnTo>
                    <a:pt x="57365" y="2851476"/>
                  </a:lnTo>
                  <a:lnTo>
                    <a:pt x="33186" y="2812519"/>
                  </a:lnTo>
                  <a:lnTo>
                    <a:pt x="15157" y="2769859"/>
                  </a:lnTo>
                  <a:lnTo>
                    <a:pt x="3891" y="2724109"/>
                  </a:lnTo>
                  <a:lnTo>
                    <a:pt x="0" y="2675881"/>
                  </a:lnTo>
                  <a:lnTo>
                    <a:pt x="0" y="297318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87779" y="3738372"/>
            <a:ext cx="4237990" cy="186943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ctr">
              <a:lnSpc>
                <a:spcPct val="91200"/>
              </a:lnSpc>
              <a:spcBef>
                <a:spcPts val="375"/>
              </a:spcBef>
            </a:pPr>
            <a:r>
              <a:rPr sz="2600" spc="-5" dirty="0">
                <a:latin typeface="Carlito"/>
                <a:cs typeface="Carlito"/>
              </a:rPr>
              <a:t>In August </a:t>
            </a:r>
            <a:r>
              <a:rPr sz="2600" dirty="0">
                <a:latin typeface="Carlito"/>
                <a:cs typeface="Carlito"/>
              </a:rPr>
              <a:t>1998, </a:t>
            </a:r>
            <a:r>
              <a:rPr sz="2600" spc="-5" dirty="0">
                <a:latin typeface="Carlito"/>
                <a:cs typeface="Carlito"/>
              </a:rPr>
              <a:t>Sun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15" dirty="0">
                <a:latin typeface="Carlito"/>
                <a:cs typeface="Carlito"/>
              </a:rPr>
              <a:t>co-founder  </a:t>
            </a:r>
            <a:r>
              <a:rPr sz="2600" dirty="0">
                <a:latin typeface="Carlito"/>
                <a:cs typeface="Carlito"/>
              </a:rPr>
              <a:t>Andy </a:t>
            </a:r>
            <a:r>
              <a:rPr sz="2600" spc="-10" dirty="0">
                <a:latin typeface="Carlito"/>
                <a:cs typeface="Carlito"/>
              </a:rPr>
              <a:t>Bechtolsheim </a:t>
            </a:r>
            <a:r>
              <a:rPr sz="2600" spc="-20" dirty="0">
                <a:latin typeface="Carlito"/>
                <a:cs typeface="Carlito"/>
              </a:rPr>
              <a:t>wrote </a:t>
            </a:r>
            <a:r>
              <a:rPr sz="2600" dirty="0">
                <a:latin typeface="Carlito"/>
                <a:cs typeface="Carlito"/>
              </a:rPr>
              <a:t>Larry  and </a:t>
            </a:r>
            <a:r>
              <a:rPr sz="2600" spc="-20" dirty="0">
                <a:latin typeface="Carlito"/>
                <a:cs typeface="Carlito"/>
              </a:rPr>
              <a:t>Sergey </a:t>
            </a:r>
            <a:r>
              <a:rPr sz="2600" dirty="0">
                <a:latin typeface="Carlito"/>
                <a:cs typeface="Carlito"/>
              </a:rPr>
              <a:t>a </a:t>
            </a:r>
            <a:r>
              <a:rPr sz="2600" spc="-5" dirty="0">
                <a:latin typeface="Carlito"/>
                <a:cs typeface="Carlito"/>
              </a:rPr>
              <a:t>check</a:t>
            </a:r>
            <a:r>
              <a:rPr sz="2600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for</a:t>
            </a:r>
            <a:endParaRPr sz="2600">
              <a:latin typeface="Carlito"/>
              <a:cs typeface="Carlito"/>
            </a:endParaRPr>
          </a:p>
          <a:p>
            <a:pPr algn="ctr">
              <a:lnSpc>
                <a:spcPts val="2700"/>
              </a:lnSpc>
            </a:pPr>
            <a:r>
              <a:rPr sz="2600" spc="-5" dirty="0">
                <a:latin typeface="Carlito"/>
                <a:cs typeface="Carlito"/>
              </a:rPr>
              <a:t>$100,000,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5" dirty="0">
                <a:latin typeface="Carlito"/>
                <a:cs typeface="Carlito"/>
              </a:rPr>
              <a:t>Google Inc.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was</a:t>
            </a:r>
            <a:endParaRPr sz="2600">
              <a:latin typeface="Carlito"/>
              <a:cs typeface="Carlito"/>
            </a:endParaRPr>
          </a:p>
          <a:p>
            <a:pPr algn="ctr">
              <a:lnSpc>
                <a:spcPts val="3010"/>
              </a:lnSpc>
            </a:pPr>
            <a:r>
              <a:rPr sz="2600" spc="-5" dirty="0">
                <a:latin typeface="Carlito"/>
                <a:cs typeface="Carlito"/>
              </a:rPr>
              <a:t>officially born.</a:t>
            </a:r>
            <a:endParaRPr sz="26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61747" y="2720606"/>
            <a:ext cx="5215255" cy="3480435"/>
            <a:chOff x="6361747" y="2720606"/>
            <a:chExt cx="5215255" cy="3480435"/>
          </a:xfrm>
        </p:grpSpPr>
        <p:sp>
          <p:nvSpPr>
            <p:cNvPr id="14" name="object 14"/>
            <p:cNvSpPr/>
            <p:nvPr/>
          </p:nvSpPr>
          <p:spPr>
            <a:xfrm>
              <a:off x="6368097" y="2726956"/>
              <a:ext cx="4682490" cy="2973705"/>
            </a:xfrm>
            <a:custGeom>
              <a:avLst/>
              <a:gdLst/>
              <a:ahLst/>
              <a:cxnLst/>
              <a:rect l="l" t="t" r="r" b="b"/>
              <a:pathLst>
                <a:path w="4682490" h="2973704">
                  <a:moveTo>
                    <a:pt x="4384890" y="0"/>
                  </a:moveTo>
                  <a:lnTo>
                    <a:pt x="297307" y="0"/>
                  </a:lnTo>
                  <a:lnTo>
                    <a:pt x="249082" y="3891"/>
                  </a:lnTo>
                  <a:lnTo>
                    <a:pt x="203334" y="15158"/>
                  </a:lnTo>
                  <a:lnTo>
                    <a:pt x="160677" y="33187"/>
                  </a:lnTo>
                  <a:lnTo>
                    <a:pt x="121721" y="57367"/>
                  </a:lnTo>
                  <a:lnTo>
                    <a:pt x="87079" y="87085"/>
                  </a:lnTo>
                  <a:lnTo>
                    <a:pt x="57362" y="121729"/>
                  </a:lnTo>
                  <a:lnTo>
                    <a:pt x="33184" y="160687"/>
                  </a:lnTo>
                  <a:lnTo>
                    <a:pt x="15156" y="203346"/>
                  </a:lnTo>
                  <a:lnTo>
                    <a:pt x="3891" y="249094"/>
                  </a:lnTo>
                  <a:lnTo>
                    <a:pt x="0" y="297319"/>
                  </a:lnTo>
                  <a:lnTo>
                    <a:pt x="0" y="2675890"/>
                  </a:lnTo>
                  <a:lnTo>
                    <a:pt x="3891" y="2724114"/>
                  </a:lnTo>
                  <a:lnTo>
                    <a:pt x="15156" y="2769862"/>
                  </a:lnTo>
                  <a:lnTo>
                    <a:pt x="33184" y="2812521"/>
                  </a:lnTo>
                  <a:lnTo>
                    <a:pt x="57362" y="2851478"/>
                  </a:lnTo>
                  <a:lnTo>
                    <a:pt x="87079" y="2886121"/>
                  </a:lnTo>
                  <a:lnTo>
                    <a:pt x="121721" y="2915838"/>
                  </a:lnTo>
                  <a:lnTo>
                    <a:pt x="160677" y="2940018"/>
                  </a:lnTo>
                  <a:lnTo>
                    <a:pt x="203334" y="2958046"/>
                  </a:lnTo>
                  <a:lnTo>
                    <a:pt x="249082" y="2969313"/>
                  </a:lnTo>
                  <a:lnTo>
                    <a:pt x="297307" y="2973204"/>
                  </a:lnTo>
                  <a:lnTo>
                    <a:pt x="4384890" y="2973204"/>
                  </a:lnTo>
                  <a:lnTo>
                    <a:pt x="4433116" y="2969313"/>
                  </a:lnTo>
                  <a:lnTo>
                    <a:pt x="4478864" y="2958046"/>
                  </a:lnTo>
                  <a:lnTo>
                    <a:pt x="4521523" y="2940018"/>
                  </a:lnTo>
                  <a:lnTo>
                    <a:pt x="4560481" y="2915838"/>
                  </a:lnTo>
                  <a:lnTo>
                    <a:pt x="4595125" y="2886121"/>
                  </a:lnTo>
                  <a:lnTo>
                    <a:pt x="4624843" y="2851478"/>
                  </a:lnTo>
                  <a:lnTo>
                    <a:pt x="4649023" y="2812521"/>
                  </a:lnTo>
                  <a:lnTo>
                    <a:pt x="4667052" y="2769862"/>
                  </a:lnTo>
                  <a:lnTo>
                    <a:pt x="4678319" y="2724114"/>
                  </a:lnTo>
                  <a:lnTo>
                    <a:pt x="4682210" y="2675890"/>
                  </a:lnTo>
                  <a:lnTo>
                    <a:pt x="4682210" y="297319"/>
                  </a:lnTo>
                  <a:lnTo>
                    <a:pt x="4678319" y="249094"/>
                  </a:lnTo>
                  <a:lnTo>
                    <a:pt x="4667052" y="203346"/>
                  </a:lnTo>
                  <a:lnTo>
                    <a:pt x="4649023" y="160687"/>
                  </a:lnTo>
                  <a:lnTo>
                    <a:pt x="4624843" y="121729"/>
                  </a:lnTo>
                  <a:lnTo>
                    <a:pt x="4595125" y="87085"/>
                  </a:lnTo>
                  <a:lnTo>
                    <a:pt x="4560481" y="57367"/>
                  </a:lnTo>
                  <a:lnTo>
                    <a:pt x="4521523" y="33187"/>
                  </a:lnTo>
                  <a:lnTo>
                    <a:pt x="4478864" y="15158"/>
                  </a:lnTo>
                  <a:lnTo>
                    <a:pt x="4433116" y="3891"/>
                  </a:lnTo>
                  <a:lnTo>
                    <a:pt x="438489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68097" y="2726956"/>
              <a:ext cx="4682490" cy="2973705"/>
            </a:xfrm>
            <a:custGeom>
              <a:avLst/>
              <a:gdLst/>
              <a:ahLst/>
              <a:cxnLst/>
              <a:rect l="l" t="t" r="r" b="b"/>
              <a:pathLst>
                <a:path w="4682490" h="2973704">
                  <a:moveTo>
                    <a:pt x="0" y="297318"/>
                  </a:moveTo>
                  <a:lnTo>
                    <a:pt x="3891" y="249091"/>
                  </a:lnTo>
                  <a:lnTo>
                    <a:pt x="15157" y="203342"/>
                  </a:lnTo>
                  <a:lnTo>
                    <a:pt x="33186" y="160683"/>
                  </a:lnTo>
                  <a:lnTo>
                    <a:pt x="57365" y="121726"/>
                  </a:lnTo>
                  <a:lnTo>
                    <a:pt x="87082" y="87082"/>
                  </a:lnTo>
                  <a:lnTo>
                    <a:pt x="121726" y="57365"/>
                  </a:lnTo>
                  <a:lnTo>
                    <a:pt x="160683" y="33186"/>
                  </a:lnTo>
                  <a:lnTo>
                    <a:pt x="203342" y="15157"/>
                  </a:lnTo>
                  <a:lnTo>
                    <a:pt x="249091" y="3891"/>
                  </a:lnTo>
                  <a:lnTo>
                    <a:pt x="297318" y="0"/>
                  </a:lnTo>
                  <a:lnTo>
                    <a:pt x="4384892" y="0"/>
                  </a:lnTo>
                  <a:lnTo>
                    <a:pt x="4433120" y="3891"/>
                  </a:lnTo>
                  <a:lnTo>
                    <a:pt x="4478870" y="15157"/>
                  </a:lnTo>
                  <a:lnTo>
                    <a:pt x="4521530" y="33186"/>
                  </a:lnTo>
                  <a:lnTo>
                    <a:pt x="4560487" y="57365"/>
                  </a:lnTo>
                  <a:lnTo>
                    <a:pt x="4595131" y="87082"/>
                  </a:lnTo>
                  <a:lnTo>
                    <a:pt x="4624848" y="121726"/>
                  </a:lnTo>
                  <a:lnTo>
                    <a:pt x="4649027" y="160683"/>
                  </a:lnTo>
                  <a:lnTo>
                    <a:pt x="4667055" y="203342"/>
                  </a:lnTo>
                  <a:lnTo>
                    <a:pt x="4678321" y="249091"/>
                  </a:lnTo>
                  <a:lnTo>
                    <a:pt x="4682212" y="297318"/>
                  </a:lnTo>
                  <a:lnTo>
                    <a:pt x="4682212" y="2675881"/>
                  </a:lnTo>
                  <a:lnTo>
                    <a:pt x="4678321" y="2724109"/>
                  </a:lnTo>
                  <a:lnTo>
                    <a:pt x="4667055" y="2769859"/>
                  </a:lnTo>
                  <a:lnTo>
                    <a:pt x="4649027" y="2812519"/>
                  </a:lnTo>
                  <a:lnTo>
                    <a:pt x="4624848" y="2851476"/>
                  </a:lnTo>
                  <a:lnTo>
                    <a:pt x="4595131" y="2886120"/>
                  </a:lnTo>
                  <a:lnTo>
                    <a:pt x="4560487" y="2915837"/>
                  </a:lnTo>
                  <a:lnTo>
                    <a:pt x="4521530" y="2940016"/>
                  </a:lnTo>
                  <a:lnTo>
                    <a:pt x="4478870" y="2958044"/>
                  </a:lnTo>
                  <a:lnTo>
                    <a:pt x="4433120" y="2969310"/>
                  </a:lnTo>
                  <a:lnTo>
                    <a:pt x="4384892" y="2973201"/>
                  </a:lnTo>
                  <a:lnTo>
                    <a:pt x="297318" y="2973201"/>
                  </a:lnTo>
                  <a:lnTo>
                    <a:pt x="249091" y="2969310"/>
                  </a:lnTo>
                  <a:lnTo>
                    <a:pt x="203342" y="2958044"/>
                  </a:lnTo>
                  <a:lnTo>
                    <a:pt x="160683" y="2940016"/>
                  </a:lnTo>
                  <a:lnTo>
                    <a:pt x="121726" y="2915837"/>
                  </a:lnTo>
                  <a:lnTo>
                    <a:pt x="87082" y="2886120"/>
                  </a:lnTo>
                  <a:lnTo>
                    <a:pt x="57365" y="2851476"/>
                  </a:lnTo>
                  <a:lnTo>
                    <a:pt x="33186" y="2812519"/>
                  </a:lnTo>
                  <a:lnTo>
                    <a:pt x="15157" y="2769859"/>
                  </a:lnTo>
                  <a:lnTo>
                    <a:pt x="3891" y="2724109"/>
                  </a:lnTo>
                  <a:lnTo>
                    <a:pt x="0" y="2675881"/>
                  </a:lnTo>
                  <a:lnTo>
                    <a:pt x="0" y="297318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88340" y="3221189"/>
              <a:ext cx="4682490" cy="2973705"/>
            </a:xfrm>
            <a:custGeom>
              <a:avLst/>
              <a:gdLst/>
              <a:ahLst/>
              <a:cxnLst/>
              <a:rect l="l" t="t" r="r" b="b"/>
              <a:pathLst>
                <a:path w="4682490" h="2973704">
                  <a:moveTo>
                    <a:pt x="4384890" y="0"/>
                  </a:moveTo>
                  <a:lnTo>
                    <a:pt x="297319" y="0"/>
                  </a:lnTo>
                  <a:lnTo>
                    <a:pt x="249091" y="3891"/>
                  </a:lnTo>
                  <a:lnTo>
                    <a:pt x="203341" y="15158"/>
                  </a:lnTo>
                  <a:lnTo>
                    <a:pt x="160681" y="33187"/>
                  </a:lnTo>
                  <a:lnTo>
                    <a:pt x="121724" y="57367"/>
                  </a:lnTo>
                  <a:lnTo>
                    <a:pt x="87080" y="87085"/>
                  </a:lnTo>
                  <a:lnTo>
                    <a:pt x="57363" y="121729"/>
                  </a:lnTo>
                  <a:lnTo>
                    <a:pt x="33185" y="160687"/>
                  </a:lnTo>
                  <a:lnTo>
                    <a:pt x="15156" y="203346"/>
                  </a:lnTo>
                  <a:lnTo>
                    <a:pt x="3891" y="249094"/>
                  </a:lnTo>
                  <a:lnTo>
                    <a:pt x="0" y="297319"/>
                  </a:lnTo>
                  <a:lnTo>
                    <a:pt x="0" y="2675884"/>
                  </a:lnTo>
                  <a:lnTo>
                    <a:pt x="3891" y="2724111"/>
                  </a:lnTo>
                  <a:lnTo>
                    <a:pt x="15156" y="2769860"/>
                  </a:lnTo>
                  <a:lnTo>
                    <a:pt x="33185" y="2812519"/>
                  </a:lnTo>
                  <a:lnTo>
                    <a:pt x="57363" y="2851477"/>
                  </a:lnTo>
                  <a:lnTo>
                    <a:pt x="87080" y="2886120"/>
                  </a:lnTo>
                  <a:lnTo>
                    <a:pt x="121724" y="2915838"/>
                  </a:lnTo>
                  <a:lnTo>
                    <a:pt x="160681" y="2940017"/>
                  </a:lnTo>
                  <a:lnTo>
                    <a:pt x="203341" y="2958045"/>
                  </a:lnTo>
                  <a:lnTo>
                    <a:pt x="249091" y="2969311"/>
                  </a:lnTo>
                  <a:lnTo>
                    <a:pt x="297319" y="2973203"/>
                  </a:lnTo>
                  <a:lnTo>
                    <a:pt x="4384890" y="2973203"/>
                  </a:lnTo>
                  <a:lnTo>
                    <a:pt x="4433119" y="2969311"/>
                  </a:lnTo>
                  <a:lnTo>
                    <a:pt x="4478869" y="2958045"/>
                  </a:lnTo>
                  <a:lnTo>
                    <a:pt x="4521529" y="2940017"/>
                  </a:lnTo>
                  <a:lnTo>
                    <a:pt x="4560486" y="2915838"/>
                  </a:lnTo>
                  <a:lnTo>
                    <a:pt x="4595129" y="2886120"/>
                  </a:lnTo>
                  <a:lnTo>
                    <a:pt x="4624846" y="2851477"/>
                  </a:lnTo>
                  <a:lnTo>
                    <a:pt x="4649025" y="2812519"/>
                  </a:lnTo>
                  <a:lnTo>
                    <a:pt x="4667053" y="2769860"/>
                  </a:lnTo>
                  <a:lnTo>
                    <a:pt x="4678319" y="2724111"/>
                  </a:lnTo>
                  <a:lnTo>
                    <a:pt x="4682210" y="2675884"/>
                  </a:lnTo>
                  <a:lnTo>
                    <a:pt x="4682210" y="297319"/>
                  </a:lnTo>
                  <a:lnTo>
                    <a:pt x="4678319" y="249094"/>
                  </a:lnTo>
                  <a:lnTo>
                    <a:pt x="4667053" y="203346"/>
                  </a:lnTo>
                  <a:lnTo>
                    <a:pt x="4649025" y="160687"/>
                  </a:lnTo>
                  <a:lnTo>
                    <a:pt x="4624846" y="121729"/>
                  </a:lnTo>
                  <a:lnTo>
                    <a:pt x="4595129" y="87085"/>
                  </a:lnTo>
                  <a:lnTo>
                    <a:pt x="4560486" y="57367"/>
                  </a:lnTo>
                  <a:lnTo>
                    <a:pt x="4521529" y="33187"/>
                  </a:lnTo>
                  <a:lnTo>
                    <a:pt x="4478869" y="15158"/>
                  </a:lnTo>
                  <a:lnTo>
                    <a:pt x="4433119" y="3891"/>
                  </a:lnTo>
                  <a:lnTo>
                    <a:pt x="4384890" y="0"/>
                  </a:lnTo>
                  <a:close/>
                </a:path>
              </a:pathLst>
            </a:custGeom>
            <a:solidFill>
              <a:srgbClr val="E7E6E6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88340" y="3221189"/>
              <a:ext cx="4682490" cy="2973705"/>
            </a:xfrm>
            <a:custGeom>
              <a:avLst/>
              <a:gdLst/>
              <a:ahLst/>
              <a:cxnLst/>
              <a:rect l="l" t="t" r="r" b="b"/>
              <a:pathLst>
                <a:path w="4682490" h="2973704">
                  <a:moveTo>
                    <a:pt x="0" y="297318"/>
                  </a:moveTo>
                  <a:lnTo>
                    <a:pt x="3891" y="249091"/>
                  </a:lnTo>
                  <a:lnTo>
                    <a:pt x="15157" y="203342"/>
                  </a:lnTo>
                  <a:lnTo>
                    <a:pt x="33186" y="160683"/>
                  </a:lnTo>
                  <a:lnTo>
                    <a:pt x="57365" y="121726"/>
                  </a:lnTo>
                  <a:lnTo>
                    <a:pt x="87082" y="87082"/>
                  </a:lnTo>
                  <a:lnTo>
                    <a:pt x="121726" y="57365"/>
                  </a:lnTo>
                  <a:lnTo>
                    <a:pt x="160683" y="33186"/>
                  </a:lnTo>
                  <a:lnTo>
                    <a:pt x="203342" y="15157"/>
                  </a:lnTo>
                  <a:lnTo>
                    <a:pt x="249091" y="3891"/>
                  </a:lnTo>
                  <a:lnTo>
                    <a:pt x="297318" y="0"/>
                  </a:lnTo>
                  <a:lnTo>
                    <a:pt x="4384892" y="0"/>
                  </a:lnTo>
                  <a:lnTo>
                    <a:pt x="4433120" y="3891"/>
                  </a:lnTo>
                  <a:lnTo>
                    <a:pt x="4478870" y="15157"/>
                  </a:lnTo>
                  <a:lnTo>
                    <a:pt x="4521530" y="33186"/>
                  </a:lnTo>
                  <a:lnTo>
                    <a:pt x="4560487" y="57365"/>
                  </a:lnTo>
                  <a:lnTo>
                    <a:pt x="4595131" y="87082"/>
                  </a:lnTo>
                  <a:lnTo>
                    <a:pt x="4624848" y="121726"/>
                  </a:lnTo>
                  <a:lnTo>
                    <a:pt x="4649027" y="160683"/>
                  </a:lnTo>
                  <a:lnTo>
                    <a:pt x="4667055" y="203342"/>
                  </a:lnTo>
                  <a:lnTo>
                    <a:pt x="4678321" y="249091"/>
                  </a:lnTo>
                  <a:lnTo>
                    <a:pt x="4682212" y="297318"/>
                  </a:lnTo>
                  <a:lnTo>
                    <a:pt x="4682212" y="2675881"/>
                  </a:lnTo>
                  <a:lnTo>
                    <a:pt x="4678321" y="2724109"/>
                  </a:lnTo>
                  <a:lnTo>
                    <a:pt x="4667055" y="2769859"/>
                  </a:lnTo>
                  <a:lnTo>
                    <a:pt x="4649027" y="2812519"/>
                  </a:lnTo>
                  <a:lnTo>
                    <a:pt x="4624848" y="2851476"/>
                  </a:lnTo>
                  <a:lnTo>
                    <a:pt x="4595131" y="2886120"/>
                  </a:lnTo>
                  <a:lnTo>
                    <a:pt x="4560487" y="2915837"/>
                  </a:lnTo>
                  <a:lnTo>
                    <a:pt x="4521530" y="2940016"/>
                  </a:lnTo>
                  <a:lnTo>
                    <a:pt x="4478870" y="2958044"/>
                  </a:lnTo>
                  <a:lnTo>
                    <a:pt x="4433120" y="2969310"/>
                  </a:lnTo>
                  <a:lnTo>
                    <a:pt x="4384892" y="2973201"/>
                  </a:lnTo>
                  <a:lnTo>
                    <a:pt x="297318" y="2973201"/>
                  </a:lnTo>
                  <a:lnTo>
                    <a:pt x="249091" y="2969310"/>
                  </a:lnTo>
                  <a:lnTo>
                    <a:pt x="203342" y="2958044"/>
                  </a:lnTo>
                  <a:lnTo>
                    <a:pt x="160683" y="2940016"/>
                  </a:lnTo>
                  <a:lnTo>
                    <a:pt x="121726" y="2915837"/>
                  </a:lnTo>
                  <a:lnTo>
                    <a:pt x="87082" y="2886120"/>
                  </a:lnTo>
                  <a:lnTo>
                    <a:pt x="57365" y="2851476"/>
                  </a:lnTo>
                  <a:lnTo>
                    <a:pt x="33186" y="2812519"/>
                  </a:lnTo>
                  <a:lnTo>
                    <a:pt x="15157" y="2769859"/>
                  </a:lnTo>
                  <a:lnTo>
                    <a:pt x="3891" y="2724109"/>
                  </a:lnTo>
                  <a:lnTo>
                    <a:pt x="0" y="2675881"/>
                  </a:lnTo>
                  <a:lnTo>
                    <a:pt x="0" y="297318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92860" y="3375661"/>
            <a:ext cx="4273550" cy="25920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2780"/>
              </a:lnSpc>
              <a:spcBef>
                <a:spcPts val="475"/>
              </a:spcBef>
            </a:pPr>
            <a:r>
              <a:rPr sz="2600" spc="-5" dirty="0">
                <a:latin typeface="Carlito"/>
                <a:cs typeface="Carlito"/>
              </a:rPr>
              <a:t>Its </a:t>
            </a:r>
            <a:r>
              <a:rPr sz="2600" spc="-10" dirty="0">
                <a:latin typeface="Carlito"/>
                <a:cs typeface="Carlito"/>
              </a:rPr>
              <a:t>founder's </a:t>
            </a:r>
            <a:r>
              <a:rPr sz="2600" spc="-5" dirty="0">
                <a:latin typeface="Carlito"/>
                <a:cs typeface="Carlito"/>
              </a:rPr>
              <a:t>name is </a:t>
            </a:r>
            <a:r>
              <a:rPr sz="2600" dirty="0">
                <a:latin typeface="Carlito"/>
                <a:cs typeface="Carlito"/>
              </a:rPr>
              <a:t>Larry </a:t>
            </a:r>
            <a:r>
              <a:rPr sz="2600" spc="-25" dirty="0">
                <a:latin typeface="Carlito"/>
                <a:cs typeface="Carlito"/>
              </a:rPr>
              <a:t>Page 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20" dirty="0">
                <a:latin typeface="Carlito"/>
                <a:cs typeface="Carlito"/>
              </a:rPr>
              <a:t>Sergey</a:t>
            </a:r>
            <a:r>
              <a:rPr sz="2600" spc="-10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Brin.</a:t>
            </a:r>
            <a:endParaRPr sz="2600">
              <a:latin typeface="Carlito"/>
              <a:cs typeface="Carlito"/>
            </a:endParaRPr>
          </a:p>
          <a:p>
            <a:pPr marL="74930" marR="67310" algn="ctr">
              <a:lnSpc>
                <a:spcPct val="91300"/>
              </a:lnSpc>
              <a:spcBef>
                <a:spcPts val="25"/>
              </a:spcBef>
            </a:pPr>
            <a:r>
              <a:rPr sz="2600" spc="-5" dirty="0">
                <a:latin typeface="Carlito"/>
                <a:cs typeface="Carlito"/>
              </a:rPr>
              <a:t>Alphabet(Google) </a:t>
            </a:r>
            <a:r>
              <a:rPr sz="2600" dirty="0">
                <a:latin typeface="Carlito"/>
                <a:cs typeface="Carlito"/>
              </a:rPr>
              <a:t>has </a:t>
            </a:r>
            <a:r>
              <a:rPr sz="2600" spc="-15" dirty="0">
                <a:latin typeface="Carlito"/>
                <a:cs typeface="Carlito"/>
              </a:rPr>
              <a:t>more  </a:t>
            </a:r>
            <a:r>
              <a:rPr sz="2600" dirty="0">
                <a:latin typeface="Carlito"/>
                <a:cs typeface="Carlito"/>
              </a:rPr>
              <a:t>than 70 </a:t>
            </a:r>
            <a:r>
              <a:rPr sz="2600" spc="-10" dirty="0">
                <a:latin typeface="Carlito"/>
                <a:cs typeface="Carlito"/>
              </a:rPr>
              <a:t>offices </a:t>
            </a:r>
            <a:r>
              <a:rPr sz="2600" spc="-5" dirty="0">
                <a:latin typeface="Carlito"/>
                <a:cs typeface="Carlito"/>
              </a:rPr>
              <a:t>in </a:t>
            </a:r>
            <a:r>
              <a:rPr sz="2600" dirty="0">
                <a:latin typeface="Carlito"/>
                <a:cs typeface="Carlito"/>
              </a:rPr>
              <a:t>40 </a:t>
            </a:r>
            <a:r>
              <a:rPr sz="2600" spc="-10" dirty="0">
                <a:latin typeface="Carlito"/>
                <a:cs typeface="Carlito"/>
              </a:rPr>
              <a:t>countries.  </a:t>
            </a:r>
            <a:r>
              <a:rPr sz="2600" spc="-5" dirty="0">
                <a:latin typeface="Carlito"/>
                <a:cs typeface="Carlito"/>
              </a:rPr>
              <a:t>Alphabet(Google) </a:t>
            </a:r>
            <a:r>
              <a:rPr sz="2600" dirty="0">
                <a:latin typeface="Carlito"/>
                <a:cs typeface="Carlito"/>
              </a:rPr>
              <a:t>has </a:t>
            </a:r>
            <a:r>
              <a:rPr sz="2600" spc="-5" dirty="0">
                <a:latin typeface="Carlito"/>
                <a:cs typeface="Carlito"/>
              </a:rPr>
              <a:t>bought  </a:t>
            </a:r>
            <a:r>
              <a:rPr sz="2600" dirty="0">
                <a:latin typeface="Carlito"/>
                <a:cs typeface="Carlito"/>
              </a:rPr>
              <a:t>827 </a:t>
            </a:r>
            <a:r>
              <a:rPr sz="2600" spc="-5" dirty="0">
                <a:latin typeface="Carlito"/>
                <a:cs typeface="Carlito"/>
              </a:rPr>
              <a:t>companies in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10" dirty="0">
                <a:latin typeface="Carlito"/>
                <a:cs typeface="Carlito"/>
              </a:rPr>
              <a:t>last </a:t>
            </a:r>
            <a:r>
              <a:rPr sz="2600" dirty="0">
                <a:latin typeface="Carlito"/>
                <a:cs typeface="Carlito"/>
              </a:rPr>
              <a:t>12  </a:t>
            </a:r>
            <a:r>
              <a:rPr sz="2600" spc="-15" dirty="0">
                <a:latin typeface="Carlito"/>
                <a:cs typeface="Carlito"/>
              </a:rPr>
              <a:t>years.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806955"/>
            <a:ext cx="3155950" cy="30708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745"/>
              </a:spcBef>
            </a:pPr>
            <a:r>
              <a:rPr sz="5400" spc="-240" dirty="0">
                <a:latin typeface="Trebuchet MS"/>
                <a:cs typeface="Trebuchet MS"/>
              </a:rPr>
              <a:t>Country </a:t>
            </a:r>
            <a:r>
              <a:rPr sz="5400" spc="-245" dirty="0">
                <a:latin typeface="Trebuchet MS"/>
                <a:cs typeface="Trebuchet MS"/>
              </a:rPr>
              <a:t>Of  </a:t>
            </a:r>
            <a:r>
              <a:rPr sz="5400" spc="-229" dirty="0">
                <a:latin typeface="Trebuchet MS"/>
                <a:cs typeface="Trebuchet MS"/>
              </a:rPr>
              <a:t>origin </a:t>
            </a:r>
            <a:r>
              <a:rPr sz="5400" spc="-220" dirty="0">
                <a:latin typeface="Trebuchet MS"/>
                <a:cs typeface="Trebuchet MS"/>
              </a:rPr>
              <a:t>and  </a:t>
            </a:r>
            <a:r>
              <a:rPr sz="5400" spc="-240" dirty="0">
                <a:latin typeface="Trebuchet MS"/>
                <a:cs typeface="Trebuchet MS"/>
              </a:rPr>
              <a:t>Country</a:t>
            </a:r>
            <a:r>
              <a:rPr sz="5400" spc="-475" dirty="0">
                <a:latin typeface="Trebuchet MS"/>
                <a:cs typeface="Trebuchet MS"/>
              </a:rPr>
              <a:t> </a:t>
            </a:r>
            <a:r>
              <a:rPr sz="5400" spc="-290" dirty="0">
                <a:latin typeface="Trebuchet MS"/>
                <a:cs typeface="Trebuchet MS"/>
              </a:rPr>
              <a:t>for  </a:t>
            </a:r>
            <a:r>
              <a:rPr sz="5400" spc="-180" dirty="0">
                <a:latin typeface="Trebuchet MS"/>
                <a:cs typeface="Trebuchet MS"/>
              </a:rPr>
              <a:t>Business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39688" y="0"/>
            <a:ext cx="7152640" cy="6858000"/>
          </a:xfrm>
          <a:custGeom>
            <a:avLst/>
            <a:gdLst/>
            <a:ahLst/>
            <a:cxnLst/>
            <a:rect l="l" t="t" r="r" b="b"/>
            <a:pathLst>
              <a:path w="7152640" h="6858000">
                <a:moveTo>
                  <a:pt x="7152311" y="0"/>
                </a:moveTo>
                <a:lnTo>
                  <a:pt x="17095" y="0"/>
                </a:lnTo>
                <a:lnTo>
                  <a:pt x="1398" y="160591"/>
                </a:lnTo>
                <a:lnTo>
                  <a:pt x="280" y="207681"/>
                </a:lnTo>
                <a:lnTo>
                  <a:pt x="0" y="254815"/>
                </a:lnTo>
                <a:lnTo>
                  <a:pt x="278" y="301984"/>
                </a:lnTo>
                <a:lnTo>
                  <a:pt x="839" y="349173"/>
                </a:lnTo>
                <a:lnTo>
                  <a:pt x="1817" y="398158"/>
                </a:lnTo>
                <a:lnTo>
                  <a:pt x="3384" y="447127"/>
                </a:lnTo>
                <a:lnTo>
                  <a:pt x="5361" y="496085"/>
                </a:lnTo>
                <a:lnTo>
                  <a:pt x="11972" y="642923"/>
                </a:lnTo>
                <a:lnTo>
                  <a:pt x="13807" y="691868"/>
                </a:lnTo>
                <a:lnTo>
                  <a:pt x="15160" y="740817"/>
                </a:lnTo>
                <a:lnTo>
                  <a:pt x="15852" y="789775"/>
                </a:lnTo>
                <a:lnTo>
                  <a:pt x="15706" y="838745"/>
                </a:lnTo>
                <a:lnTo>
                  <a:pt x="13119" y="940270"/>
                </a:lnTo>
                <a:lnTo>
                  <a:pt x="12157" y="992832"/>
                </a:lnTo>
                <a:lnTo>
                  <a:pt x="11627" y="1045399"/>
                </a:lnTo>
                <a:lnTo>
                  <a:pt x="11504" y="1097957"/>
                </a:lnTo>
                <a:lnTo>
                  <a:pt x="11761" y="1150491"/>
                </a:lnTo>
                <a:lnTo>
                  <a:pt x="12371" y="1202985"/>
                </a:lnTo>
                <a:lnTo>
                  <a:pt x="13307" y="1255425"/>
                </a:lnTo>
                <a:lnTo>
                  <a:pt x="15526" y="1356966"/>
                </a:lnTo>
                <a:lnTo>
                  <a:pt x="15846" y="1406156"/>
                </a:lnTo>
                <a:lnTo>
                  <a:pt x="15560" y="1455361"/>
                </a:lnTo>
                <a:lnTo>
                  <a:pt x="14725" y="1504577"/>
                </a:lnTo>
                <a:lnTo>
                  <a:pt x="13398" y="1553802"/>
                </a:lnTo>
                <a:lnTo>
                  <a:pt x="9895" y="1651664"/>
                </a:lnTo>
                <a:lnTo>
                  <a:pt x="9021" y="1700312"/>
                </a:lnTo>
                <a:lnTo>
                  <a:pt x="9012" y="1748963"/>
                </a:lnTo>
                <a:lnTo>
                  <a:pt x="9866" y="1797606"/>
                </a:lnTo>
                <a:lnTo>
                  <a:pt x="11583" y="1846231"/>
                </a:lnTo>
                <a:lnTo>
                  <a:pt x="16984" y="1943462"/>
                </a:lnTo>
                <a:lnTo>
                  <a:pt x="19029" y="1992129"/>
                </a:lnTo>
                <a:lnTo>
                  <a:pt x="20296" y="2040819"/>
                </a:lnTo>
                <a:lnTo>
                  <a:pt x="20786" y="2089521"/>
                </a:lnTo>
                <a:lnTo>
                  <a:pt x="20499" y="2138226"/>
                </a:lnTo>
                <a:lnTo>
                  <a:pt x="19433" y="2186924"/>
                </a:lnTo>
                <a:lnTo>
                  <a:pt x="15585" y="2284507"/>
                </a:lnTo>
                <a:lnTo>
                  <a:pt x="14045" y="2333418"/>
                </a:lnTo>
                <a:lnTo>
                  <a:pt x="12971" y="2382338"/>
                </a:lnTo>
                <a:lnTo>
                  <a:pt x="12364" y="2431262"/>
                </a:lnTo>
                <a:lnTo>
                  <a:pt x="12222" y="2480186"/>
                </a:lnTo>
                <a:lnTo>
                  <a:pt x="12547" y="2529109"/>
                </a:lnTo>
                <a:lnTo>
                  <a:pt x="13337" y="2578025"/>
                </a:lnTo>
                <a:lnTo>
                  <a:pt x="14594" y="2626933"/>
                </a:lnTo>
                <a:lnTo>
                  <a:pt x="16316" y="2675828"/>
                </a:lnTo>
                <a:lnTo>
                  <a:pt x="18505" y="2724707"/>
                </a:lnTo>
                <a:lnTo>
                  <a:pt x="21159" y="2773567"/>
                </a:lnTo>
                <a:lnTo>
                  <a:pt x="24279" y="2822404"/>
                </a:lnTo>
                <a:lnTo>
                  <a:pt x="27865" y="2871216"/>
                </a:lnTo>
                <a:lnTo>
                  <a:pt x="30743" y="2921784"/>
                </a:lnTo>
                <a:lnTo>
                  <a:pt x="32394" y="2972384"/>
                </a:lnTo>
                <a:lnTo>
                  <a:pt x="32820" y="3022995"/>
                </a:lnTo>
                <a:lnTo>
                  <a:pt x="32021" y="3073595"/>
                </a:lnTo>
                <a:lnTo>
                  <a:pt x="29996" y="3124160"/>
                </a:lnTo>
                <a:lnTo>
                  <a:pt x="26747" y="3174669"/>
                </a:lnTo>
                <a:lnTo>
                  <a:pt x="22273" y="3225101"/>
                </a:lnTo>
                <a:lnTo>
                  <a:pt x="16575" y="3275431"/>
                </a:lnTo>
                <a:lnTo>
                  <a:pt x="11581" y="3326035"/>
                </a:lnTo>
                <a:lnTo>
                  <a:pt x="7942" y="3376733"/>
                </a:lnTo>
                <a:lnTo>
                  <a:pt x="5659" y="3427496"/>
                </a:lnTo>
                <a:lnTo>
                  <a:pt x="4734" y="3478299"/>
                </a:lnTo>
                <a:lnTo>
                  <a:pt x="5167" y="3529112"/>
                </a:lnTo>
                <a:lnTo>
                  <a:pt x="6959" y="3579910"/>
                </a:lnTo>
                <a:lnTo>
                  <a:pt x="13127" y="3681622"/>
                </a:lnTo>
                <a:lnTo>
                  <a:pt x="14985" y="3732591"/>
                </a:lnTo>
                <a:lnTo>
                  <a:pt x="15878" y="3783565"/>
                </a:lnTo>
                <a:lnTo>
                  <a:pt x="16005" y="3834542"/>
                </a:lnTo>
                <a:lnTo>
                  <a:pt x="15560" y="3885520"/>
                </a:lnTo>
                <a:lnTo>
                  <a:pt x="12765" y="4038422"/>
                </a:lnTo>
                <a:lnTo>
                  <a:pt x="12023" y="4091710"/>
                </a:lnTo>
                <a:lnTo>
                  <a:pt x="11583" y="4144996"/>
                </a:lnTo>
                <a:lnTo>
                  <a:pt x="11472" y="4198281"/>
                </a:lnTo>
                <a:lnTo>
                  <a:pt x="11719" y="4251565"/>
                </a:lnTo>
                <a:lnTo>
                  <a:pt x="12352" y="4304849"/>
                </a:lnTo>
                <a:lnTo>
                  <a:pt x="16720" y="4509274"/>
                </a:lnTo>
                <a:lnTo>
                  <a:pt x="18159" y="4610068"/>
                </a:lnTo>
                <a:lnTo>
                  <a:pt x="18461" y="4660472"/>
                </a:lnTo>
                <a:lnTo>
                  <a:pt x="18402" y="4710880"/>
                </a:lnTo>
                <a:lnTo>
                  <a:pt x="17921" y="4761289"/>
                </a:lnTo>
                <a:lnTo>
                  <a:pt x="16003" y="4860765"/>
                </a:lnTo>
                <a:lnTo>
                  <a:pt x="15432" y="4909837"/>
                </a:lnTo>
                <a:lnTo>
                  <a:pt x="15241" y="4958914"/>
                </a:lnTo>
                <a:lnTo>
                  <a:pt x="15432" y="5007995"/>
                </a:lnTo>
                <a:lnTo>
                  <a:pt x="16003" y="5057081"/>
                </a:lnTo>
                <a:lnTo>
                  <a:pt x="16956" y="5106170"/>
                </a:lnTo>
                <a:lnTo>
                  <a:pt x="18289" y="5155263"/>
                </a:lnTo>
                <a:lnTo>
                  <a:pt x="20004" y="5204358"/>
                </a:lnTo>
                <a:lnTo>
                  <a:pt x="21503" y="5255686"/>
                </a:lnTo>
                <a:lnTo>
                  <a:pt x="22266" y="5307024"/>
                </a:lnTo>
                <a:lnTo>
                  <a:pt x="22292" y="5358363"/>
                </a:lnTo>
                <a:lnTo>
                  <a:pt x="21583" y="5409695"/>
                </a:lnTo>
                <a:lnTo>
                  <a:pt x="20137" y="5461011"/>
                </a:lnTo>
                <a:lnTo>
                  <a:pt x="17955" y="5512304"/>
                </a:lnTo>
                <a:lnTo>
                  <a:pt x="15036" y="5563564"/>
                </a:lnTo>
                <a:lnTo>
                  <a:pt x="11380" y="5614784"/>
                </a:lnTo>
                <a:lnTo>
                  <a:pt x="8401" y="5665296"/>
                </a:lnTo>
                <a:lnTo>
                  <a:pt x="7079" y="5715889"/>
                </a:lnTo>
                <a:lnTo>
                  <a:pt x="7079" y="5766553"/>
                </a:lnTo>
                <a:lnTo>
                  <a:pt x="8063" y="5817276"/>
                </a:lnTo>
                <a:lnTo>
                  <a:pt x="9696" y="5868047"/>
                </a:lnTo>
                <a:lnTo>
                  <a:pt x="13561" y="5969694"/>
                </a:lnTo>
                <a:lnTo>
                  <a:pt x="15121" y="6020548"/>
                </a:lnTo>
                <a:lnTo>
                  <a:pt x="15984" y="6071408"/>
                </a:lnTo>
                <a:lnTo>
                  <a:pt x="15813" y="6122263"/>
                </a:lnTo>
                <a:lnTo>
                  <a:pt x="9398" y="6479196"/>
                </a:lnTo>
                <a:lnTo>
                  <a:pt x="8610" y="6581171"/>
                </a:lnTo>
                <a:lnTo>
                  <a:pt x="8629" y="6632162"/>
                </a:lnTo>
                <a:lnTo>
                  <a:pt x="8986" y="6683157"/>
                </a:lnTo>
                <a:lnTo>
                  <a:pt x="9729" y="6734156"/>
                </a:lnTo>
                <a:lnTo>
                  <a:pt x="15990" y="6857999"/>
                </a:lnTo>
                <a:lnTo>
                  <a:pt x="7152311" y="6857999"/>
                </a:lnTo>
                <a:lnTo>
                  <a:pt x="7152311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47435" y="1289811"/>
            <a:ext cx="5557520" cy="41160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Country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Origin:</a:t>
            </a:r>
            <a:endParaRPr sz="2200">
              <a:latin typeface="Carlito"/>
              <a:cs typeface="Carlito"/>
            </a:endParaRPr>
          </a:p>
          <a:p>
            <a:pPr marL="241300" marR="5080" indent="-228600">
              <a:lnSpc>
                <a:spcPct val="89700"/>
              </a:lnSpc>
              <a:spcBef>
                <a:spcPts val="10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Google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was founded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September 4, 1998,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by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Larry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Page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Sergey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Brin while they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were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PhD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students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Stanford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University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California.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Country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Business: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Present over more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than 200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hundred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coutries.</a:t>
            </a:r>
            <a:endParaRPr sz="2200">
              <a:latin typeface="Carlito"/>
              <a:cs typeface="Carlito"/>
            </a:endParaRPr>
          </a:p>
          <a:p>
            <a:pPr marL="241300" marR="223520" indent="-228600">
              <a:lnSpc>
                <a:spcPts val="2400"/>
              </a:lnSpc>
              <a:spcBef>
                <a:spcPts val="9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Google has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bought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827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companies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last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12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years.</a:t>
            </a:r>
            <a:endParaRPr sz="2200">
              <a:latin typeface="Carlito"/>
              <a:cs typeface="Carlito"/>
            </a:endParaRPr>
          </a:p>
          <a:p>
            <a:pPr marL="241300" marR="356235" indent="-228600">
              <a:lnSpc>
                <a:spcPts val="24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These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includes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US,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New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Zealand, India, Italy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More.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2402" y="852932"/>
            <a:ext cx="7229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80" dirty="0">
                <a:solidFill>
                  <a:srgbClr val="000000"/>
                </a:solidFill>
                <a:latin typeface="Trebuchet MS"/>
                <a:cs typeface="Trebuchet MS"/>
              </a:rPr>
              <a:t>Year </a:t>
            </a:r>
            <a:r>
              <a:rPr sz="4800" spc="-210" dirty="0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sz="4800" spc="-270" dirty="0">
                <a:solidFill>
                  <a:srgbClr val="000000"/>
                </a:solidFill>
                <a:latin typeface="Trebuchet MS"/>
                <a:cs typeface="Trebuchet MS"/>
              </a:rPr>
              <a:t>Existence </a:t>
            </a:r>
            <a:r>
              <a:rPr sz="4800" spc="-250" dirty="0">
                <a:solidFill>
                  <a:srgbClr val="000000"/>
                </a:solidFill>
                <a:latin typeface="Trebuchet MS"/>
                <a:cs typeface="Trebuchet MS"/>
              </a:rPr>
              <a:t>with</a:t>
            </a:r>
            <a:r>
              <a:rPr sz="4800" spc="-59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800" spc="-220" dirty="0">
                <a:solidFill>
                  <a:srgbClr val="000000"/>
                </a:solidFill>
                <a:latin typeface="Trebuchet MS"/>
                <a:cs typeface="Trebuchet MS"/>
              </a:rPr>
              <a:t>History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998840"/>
            <a:ext cx="11524615" cy="4740910"/>
            <a:chOff x="-1" y="1998840"/>
            <a:chExt cx="11524615" cy="4740910"/>
          </a:xfrm>
        </p:grpSpPr>
        <p:sp>
          <p:nvSpPr>
            <p:cNvPr id="4" name="object 4"/>
            <p:cNvSpPr/>
            <p:nvPr/>
          </p:nvSpPr>
          <p:spPr>
            <a:xfrm>
              <a:off x="-1" y="1998840"/>
              <a:ext cx="11454765" cy="782320"/>
            </a:xfrm>
            <a:custGeom>
              <a:avLst/>
              <a:gdLst/>
              <a:ahLst/>
              <a:cxnLst/>
              <a:rect l="l" t="t" r="r" b="b"/>
              <a:pathLst>
                <a:path w="11454765" h="782319">
                  <a:moveTo>
                    <a:pt x="11454589" y="0"/>
                  </a:moveTo>
                  <a:lnTo>
                    <a:pt x="0" y="0"/>
                  </a:lnTo>
                  <a:lnTo>
                    <a:pt x="0" y="781710"/>
                  </a:lnTo>
                  <a:lnTo>
                    <a:pt x="11454589" y="781710"/>
                  </a:lnTo>
                  <a:lnTo>
                    <a:pt x="1145458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188463"/>
              <a:ext cx="11524488" cy="45506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203081"/>
              <a:ext cx="11383645" cy="4268470"/>
            </a:xfrm>
            <a:custGeom>
              <a:avLst/>
              <a:gdLst/>
              <a:ahLst/>
              <a:cxnLst/>
              <a:rect l="l" t="t" r="r" b="b"/>
              <a:pathLst>
                <a:path w="11383645" h="4268470">
                  <a:moveTo>
                    <a:pt x="11383365" y="0"/>
                  </a:moveTo>
                  <a:lnTo>
                    <a:pt x="0" y="0"/>
                  </a:lnTo>
                  <a:lnTo>
                    <a:pt x="0" y="4267988"/>
                  </a:lnTo>
                  <a:lnTo>
                    <a:pt x="11383365" y="4267988"/>
                  </a:lnTo>
                  <a:lnTo>
                    <a:pt x="11383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2401" y="2921508"/>
            <a:ext cx="4330065" cy="29337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Apple </a:t>
            </a:r>
            <a:r>
              <a:rPr sz="2000" spc="-10" dirty="0">
                <a:latin typeface="Carlito"/>
                <a:cs typeface="Carlito"/>
              </a:rPr>
              <a:t>Computers, </a:t>
            </a:r>
            <a:r>
              <a:rPr sz="2000" spc="-5" dirty="0">
                <a:latin typeface="Carlito"/>
                <a:cs typeface="Carlito"/>
              </a:rPr>
              <a:t>Inc. </a:t>
            </a:r>
            <a:r>
              <a:rPr sz="2000" spc="-10" dirty="0">
                <a:latin typeface="Carlito"/>
                <a:cs typeface="Carlito"/>
              </a:rPr>
              <a:t>was founded </a:t>
            </a:r>
            <a:r>
              <a:rPr sz="2000" spc="-5" dirty="0">
                <a:latin typeface="Carlito"/>
                <a:cs typeface="Carlito"/>
              </a:rPr>
              <a:t>on  </a:t>
            </a:r>
            <a:r>
              <a:rPr sz="2000" dirty="0">
                <a:latin typeface="Carlito"/>
                <a:cs typeface="Carlito"/>
              </a:rPr>
              <a:t>April </a:t>
            </a:r>
            <a:r>
              <a:rPr sz="2000" spc="-5" dirty="0">
                <a:latin typeface="Carlito"/>
                <a:cs typeface="Carlito"/>
              </a:rPr>
              <a:t>1, 1976, </a:t>
            </a:r>
            <a:r>
              <a:rPr sz="2000" spc="-10" dirty="0">
                <a:latin typeface="Carlito"/>
                <a:cs typeface="Carlito"/>
              </a:rPr>
              <a:t>by college dropouts Steve  Jobs </a:t>
            </a:r>
            <a:r>
              <a:rPr sz="2000" spc="-5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Steve </a:t>
            </a:r>
            <a:r>
              <a:rPr sz="2000" spc="-20" dirty="0">
                <a:latin typeface="Carlito"/>
                <a:cs typeface="Carlito"/>
              </a:rPr>
              <a:t>Wozniak, </a:t>
            </a:r>
            <a:r>
              <a:rPr sz="2000" spc="-5" dirty="0">
                <a:latin typeface="Carlito"/>
                <a:cs typeface="Carlito"/>
              </a:rPr>
              <a:t>who </a:t>
            </a:r>
            <a:r>
              <a:rPr sz="2000" spc="-15" dirty="0">
                <a:latin typeface="Carlito"/>
                <a:cs typeface="Carlito"/>
              </a:rPr>
              <a:t>brought  </a:t>
            </a:r>
            <a:r>
              <a:rPr sz="2000" spc="-10" dirty="0">
                <a:latin typeface="Carlito"/>
                <a:cs typeface="Carlito"/>
              </a:rPr>
              <a:t>to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new </a:t>
            </a:r>
            <a:r>
              <a:rPr sz="2000" spc="-10" dirty="0">
                <a:latin typeface="Carlito"/>
                <a:cs typeface="Carlito"/>
              </a:rPr>
              <a:t>company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5" dirty="0">
                <a:latin typeface="Carlito"/>
                <a:cs typeface="Carlito"/>
              </a:rPr>
              <a:t>vision of  changing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25" dirty="0">
                <a:latin typeface="Carlito"/>
                <a:cs typeface="Carlito"/>
              </a:rPr>
              <a:t>way </a:t>
            </a:r>
            <a:r>
              <a:rPr sz="2000" spc="-5" dirty="0">
                <a:latin typeface="Carlito"/>
                <a:cs typeface="Carlito"/>
              </a:rPr>
              <a:t>people </a:t>
            </a:r>
            <a:r>
              <a:rPr sz="2000" spc="-10" dirty="0">
                <a:latin typeface="Carlito"/>
                <a:cs typeface="Carlito"/>
              </a:rPr>
              <a:t>viewed  computers.</a:t>
            </a:r>
            <a:endParaRPr sz="2000">
              <a:latin typeface="Carlito"/>
              <a:cs typeface="Carlito"/>
            </a:endParaRPr>
          </a:p>
          <a:p>
            <a:pPr marL="241300" marR="140335" indent="-228600">
              <a:lnSpc>
                <a:spcPct val="90300"/>
              </a:lnSpc>
              <a:spcBef>
                <a:spcPts val="10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In 1976, Apple </a:t>
            </a:r>
            <a:r>
              <a:rPr sz="2000" spc="-15" dirty="0">
                <a:latin typeface="Carlito"/>
                <a:cs typeface="Carlito"/>
              </a:rPr>
              <a:t>co-founders </a:t>
            </a:r>
            <a:r>
              <a:rPr sz="2000" spc="-10" dirty="0">
                <a:latin typeface="Carlito"/>
                <a:cs typeface="Carlito"/>
              </a:rPr>
              <a:t>Steve  </a:t>
            </a:r>
            <a:r>
              <a:rPr sz="2000" spc="-20" dirty="0">
                <a:latin typeface="Carlito"/>
                <a:cs typeface="Carlito"/>
              </a:rPr>
              <a:t>Wozniak </a:t>
            </a:r>
            <a:r>
              <a:rPr sz="2000" spc="-5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Steve Jobs </a:t>
            </a:r>
            <a:r>
              <a:rPr sz="2000" dirty="0">
                <a:latin typeface="Carlito"/>
                <a:cs typeface="Carlito"/>
              </a:rPr>
              <a:t>sold their </a:t>
            </a:r>
            <a:r>
              <a:rPr sz="2000" spc="-15" dirty="0">
                <a:latin typeface="Carlito"/>
                <a:cs typeface="Carlito"/>
              </a:rPr>
              <a:t>first  </a:t>
            </a:r>
            <a:r>
              <a:rPr sz="2000" spc="-5" dirty="0">
                <a:latin typeface="Carlito"/>
                <a:cs typeface="Carlito"/>
              </a:rPr>
              <a:t>pre-assembled </a:t>
            </a:r>
            <a:r>
              <a:rPr sz="2000" spc="-25" dirty="0">
                <a:latin typeface="Carlito"/>
                <a:cs typeface="Carlito"/>
              </a:rPr>
              <a:t>computer, </a:t>
            </a:r>
            <a:r>
              <a:rPr sz="2000" spc="-5" dirty="0">
                <a:latin typeface="Carlito"/>
                <a:cs typeface="Carlito"/>
              </a:rPr>
              <a:t>called the  Apple-1.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11532" y="1998370"/>
            <a:ext cx="5783580" cy="3952875"/>
            <a:chOff x="5911532" y="1998370"/>
            <a:chExt cx="5783580" cy="3952875"/>
          </a:xfrm>
        </p:grpSpPr>
        <p:sp>
          <p:nvSpPr>
            <p:cNvPr id="9" name="object 9"/>
            <p:cNvSpPr/>
            <p:nvPr/>
          </p:nvSpPr>
          <p:spPr>
            <a:xfrm>
              <a:off x="5911532" y="2731909"/>
              <a:ext cx="5150281" cy="3218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2699" y="1998370"/>
              <a:ext cx="152400" cy="782320"/>
            </a:xfrm>
            <a:custGeom>
              <a:avLst/>
              <a:gdLst/>
              <a:ahLst/>
              <a:cxnLst/>
              <a:rect l="l" t="t" r="r" b="b"/>
              <a:pathLst>
                <a:path w="152400" h="782319">
                  <a:moveTo>
                    <a:pt x="152374" y="0"/>
                  </a:moveTo>
                  <a:lnTo>
                    <a:pt x="0" y="0"/>
                  </a:lnTo>
                  <a:lnTo>
                    <a:pt x="0" y="781697"/>
                  </a:lnTo>
                  <a:lnTo>
                    <a:pt x="152374" y="781697"/>
                  </a:lnTo>
                  <a:lnTo>
                    <a:pt x="15237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12945" cy="6858000"/>
          </a:xfrm>
          <a:custGeom>
            <a:avLst/>
            <a:gdLst/>
            <a:ahLst/>
            <a:cxnLst/>
            <a:rect l="l" t="t" r="r" b="b"/>
            <a:pathLst>
              <a:path w="4512945" h="6858000">
                <a:moveTo>
                  <a:pt x="2579522" y="0"/>
                </a:moveTo>
                <a:lnTo>
                  <a:pt x="0" y="0"/>
                </a:lnTo>
                <a:lnTo>
                  <a:pt x="0" y="6858000"/>
                </a:lnTo>
                <a:lnTo>
                  <a:pt x="2579522" y="6858000"/>
                </a:lnTo>
                <a:lnTo>
                  <a:pt x="2623930" y="6830810"/>
                </a:lnTo>
                <a:lnTo>
                  <a:pt x="2664268" y="6805302"/>
                </a:lnTo>
                <a:lnTo>
                  <a:pt x="2704280" y="6779329"/>
                </a:lnTo>
                <a:lnTo>
                  <a:pt x="2743962" y="6752895"/>
                </a:lnTo>
                <a:lnTo>
                  <a:pt x="2783309" y="6726003"/>
                </a:lnTo>
                <a:lnTo>
                  <a:pt x="2822319" y="6698658"/>
                </a:lnTo>
                <a:lnTo>
                  <a:pt x="2860987" y="6670863"/>
                </a:lnTo>
                <a:lnTo>
                  <a:pt x="2899309" y="6642623"/>
                </a:lnTo>
                <a:lnTo>
                  <a:pt x="2937283" y="6613940"/>
                </a:lnTo>
                <a:lnTo>
                  <a:pt x="2974903" y="6584818"/>
                </a:lnTo>
                <a:lnTo>
                  <a:pt x="3012166" y="6555262"/>
                </a:lnTo>
                <a:lnTo>
                  <a:pt x="3049069" y="6525275"/>
                </a:lnTo>
                <a:lnTo>
                  <a:pt x="3085607" y="6494861"/>
                </a:lnTo>
                <a:lnTo>
                  <a:pt x="3121777" y="6464024"/>
                </a:lnTo>
                <a:lnTo>
                  <a:pt x="3157575" y="6432768"/>
                </a:lnTo>
                <a:lnTo>
                  <a:pt x="3192997" y="6401096"/>
                </a:lnTo>
                <a:lnTo>
                  <a:pt x="3228040" y="6369012"/>
                </a:lnTo>
                <a:lnTo>
                  <a:pt x="3262699" y="6336520"/>
                </a:lnTo>
                <a:lnTo>
                  <a:pt x="3296970" y="6303624"/>
                </a:lnTo>
                <a:lnTo>
                  <a:pt x="3330851" y="6270327"/>
                </a:lnTo>
                <a:lnTo>
                  <a:pt x="3364337" y="6236634"/>
                </a:lnTo>
                <a:lnTo>
                  <a:pt x="3397424" y="6202548"/>
                </a:lnTo>
                <a:lnTo>
                  <a:pt x="3430109" y="6168073"/>
                </a:lnTo>
                <a:lnTo>
                  <a:pt x="3462388" y="6133213"/>
                </a:lnTo>
                <a:lnTo>
                  <a:pt x="3494256" y="6097971"/>
                </a:lnTo>
                <a:lnTo>
                  <a:pt x="3525711" y="6062351"/>
                </a:lnTo>
                <a:lnTo>
                  <a:pt x="3556748" y="6026358"/>
                </a:lnTo>
                <a:lnTo>
                  <a:pt x="3587364" y="5989995"/>
                </a:lnTo>
                <a:lnTo>
                  <a:pt x="3617554" y="5953265"/>
                </a:lnTo>
                <a:lnTo>
                  <a:pt x="3647316" y="5916173"/>
                </a:lnTo>
                <a:lnTo>
                  <a:pt x="3676645" y="5878722"/>
                </a:lnTo>
                <a:lnTo>
                  <a:pt x="3705537" y="5840917"/>
                </a:lnTo>
                <a:lnTo>
                  <a:pt x="3733989" y="5802760"/>
                </a:lnTo>
                <a:lnTo>
                  <a:pt x="3761996" y="5764256"/>
                </a:lnTo>
                <a:lnTo>
                  <a:pt x="3789556" y="5725409"/>
                </a:lnTo>
                <a:lnTo>
                  <a:pt x="3816664" y="5686222"/>
                </a:lnTo>
                <a:lnTo>
                  <a:pt x="3843316" y="5646699"/>
                </a:lnTo>
                <a:lnTo>
                  <a:pt x="3869509" y="5606843"/>
                </a:lnTo>
                <a:lnTo>
                  <a:pt x="3895239" y="5566660"/>
                </a:lnTo>
                <a:lnTo>
                  <a:pt x="3920502" y="5526152"/>
                </a:lnTo>
                <a:lnTo>
                  <a:pt x="3945294" y="5485324"/>
                </a:lnTo>
                <a:lnTo>
                  <a:pt x="3969611" y="5444178"/>
                </a:lnTo>
                <a:lnTo>
                  <a:pt x="3993450" y="5402719"/>
                </a:lnTo>
                <a:lnTo>
                  <a:pt x="4016807" y="5360952"/>
                </a:lnTo>
                <a:lnTo>
                  <a:pt x="4039678" y="5318878"/>
                </a:lnTo>
                <a:lnTo>
                  <a:pt x="4062060" y="5276503"/>
                </a:lnTo>
                <a:lnTo>
                  <a:pt x="4083947" y="5233830"/>
                </a:lnTo>
                <a:lnTo>
                  <a:pt x="4105338" y="5190863"/>
                </a:lnTo>
                <a:lnTo>
                  <a:pt x="4126227" y="5147605"/>
                </a:lnTo>
                <a:lnTo>
                  <a:pt x="4146611" y="5104061"/>
                </a:lnTo>
                <a:lnTo>
                  <a:pt x="4166487" y="5060234"/>
                </a:lnTo>
                <a:lnTo>
                  <a:pt x="4185850" y="5016128"/>
                </a:lnTo>
                <a:lnTo>
                  <a:pt x="4204697" y="4971747"/>
                </a:lnTo>
                <a:lnTo>
                  <a:pt x="4223024" y="4927095"/>
                </a:lnTo>
                <a:lnTo>
                  <a:pt x="4240826" y="4882175"/>
                </a:lnTo>
                <a:lnTo>
                  <a:pt x="4258102" y="4836992"/>
                </a:lnTo>
                <a:lnTo>
                  <a:pt x="4274845" y="4791548"/>
                </a:lnTo>
                <a:lnTo>
                  <a:pt x="4291053" y="4745849"/>
                </a:lnTo>
                <a:lnTo>
                  <a:pt x="4306723" y="4699897"/>
                </a:lnTo>
                <a:lnTo>
                  <a:pt x="4321849" y="4653696"/>
                </a:lnTo>
                <a:lnTo>
                  <a:pt x="4336428" y="4607251"/>
                </a:lnTo>
                <a:lnTo>
                  <a:pt x="4350458" y="4560564"/>
                </a:lnTo>
                <a:lnTo>
                  <a:pt x="4363932" y="4513641"/>
                </a:lnTo>
                <a:lnTo>
                  <a:pt x="4376849" y="4466484"/>
                </a:lnTo>
                <a:lnTo>
                  <a:pt x="4389204" y="4419097"/>
                </a:lnTo>
                <a:lnTo>
                  <a:pt x="4400993" y="4371485"/>
                </a:lnTo>
                <a:lnTo>
                  <a:pt x="4412213" y="4323650"/>
                </a:lnTo>
                <a:lnTo>
                  <a:pt x="4422860" y="4275598"/>
                </a:lnTo>
                <a:lnTo>
                  <a:pt x="4432929" y="4227331"/>
                </a:lnTo>
                <a:lnTo>
                  <a:pt x="4442418" y="4178854"/>
                </a:lnTo>
                <a:lnTo>
                  <a:pt x="4451321" y="4130169"/>
                </a:lnTo>
                <a:lnTo>
                  <a:pt x="4459637" y="4081282"/>
                </a:lnTo>
                <a:lnTo>
                  <a:pt x="4467360" y="4032195"/>
                </a:lnTo>
                <a:lnTo>
                  <a:pt x="4474487" y="3982913"/>
                </a:lnTo>
                <a:lnTo>
                  <a:pt x="4481015" y="3933440"/>
                </a:lnTo>
                <a:lnTo>
                  <a:pt x="4486938" y="3883778"/>
                </a:lnTo>
                <a:lnTo>
                  <a:pt x="4492255" y="3833933"/>
                </a:lnTo>
                <a:lnTo>
                  <a:pt x="4496960" y="3783907"/>
                </a:lnTo>
                <a:lnTo>
                  <a:pt x="4501050" y="3733705"/>
                </a:lnTo>
                <a:lnTo>
                  <a:pt x="4504521" y="3683330"/>
                </a:lnTo>
                <a:lnTo>
                  <a:pt x="4507370" y="3632787"/>
                </a:lnTo>
                <a:lnTo>
                  <a:pt x="4509592" y="3582078"/>
                </a:lnTo>
                <a:lnTo>
                  <a:pt x="4511184" y="3531208"/>
                </a:lnTo>
                <a:lnTo>
                  <a:pt x="4512142" y="3480181"/>
                </a:lnTo>
                <a:lnTo>
                  <a:pt x="4512462" y="3429000"/>
                </a:lnTo>
                <a:lnTo>
                  <a:pt x="4512142" y="3377819"/>
                </a:lnTo>
                <a:lnTo>
                  <a:pt x="4511184" y="3326792"/>
                </a:lnTo>
                <a:lnTo>
                  <a:pt x="4509592" y="3275922"/>
                </a:lnTo>
                <a:lnTo>
                  <a:pt x="4507370" y="3225214"/>
                </a:lnTo>
                <a:lnTo>
                  <a:pt x="4504521" y="3174671"/>
                </a:lnTo>
                <a:lnTo>
                  <a:pt x="4501050" y="3124297"/>
                </a:lnTo>
                <a:lnTo>
                  <a:pt x="4496960" y="3074095"/>
                </a:lnTo>
                <a:lnTo>
                  <a:pt x="4492255" y="3024069"/>
                </a:lnTo>
                <a:lnTo>
                  <a:pt x="4486938" y="2974224"/>
                </a:lnTo>
                <a:lnTo>
                  <a:pt x="4481015" y="2924563"/>
                </a:lnTo>
                <a:lnTo>
                  <a:pt x="4474487" y="2875090"/>
                </a:lnTo>
                <a:lnTo>
                  <a:pt x="4467360" y="2825808"/>
                </a:lnTo>
                <a:lnTo>
                  <a:pt x="4459637" y="2776722"/>
                </a:lnTo>
                <a:lnTo>
                  <a:pt x="4451321" y="2727835"/>
                </a:lnTo>
                <a:lnTo>
                  <a:pt x="4442418" y="2679151"/>
                </a:lnTo>
                <a:lnTo>
                  <a:pt x="4432929" y="2630673"/>
                </a:lnTo>
                <a:lnTo>
                  <a:pt x="4422860" y="2582407"/>
                </a:lnTo>
                <a:lnTo>
                  <a:pt x="4412213" y="2534354"/>
                </a:lnTo>
                <a:lnTo>
                  <a:pt x="4400993" y="2486520"/>
                </a:lnTo>
                <a:lnTo>
                  <a:pt x="4389204" y="2438908"/>
                </a:lnTo>
                <a:lnTo>
                  <a:pt x="4376849" y="2391522"/>
                </a:lnTo>
                <a:lnTo>
                  <a:pt x="4363932" y="2344365"/>
                </a:lnTo>
                <a:lnTo>
                  <a:pt x="4350458" y="2297441"/>
                </a:lnTo>
                <a:lnTo>
                  <a:pt x="4336428" y="2250755"/>
                </a:lnTo>
                <a:lnTo>
                  <a:pt x="4321849" y="2204310"/>
                </a:lnTo>
                <a:lnTo>
                  <a:pt x="4306723" y="2158109"/>
                </a:lnTo>
                <a:lnTo>
                  <a:pt x="4291053" y="2112157"/>
                </a:lnTo>
                <a:lnTo>
                  <a:pt x="4274845" y="2066458"/>
                </a:lnTo>
                <a:lnTo>
                  <a:pt x="4258102" y="2021014"/>
                </a:lnTo>
                <a:lnTo>
                  <a:pt x="4240826" y="1975831"/>
                </a:lnTo>
                <a:lnTo>
                  <a:pt x="4223024" y="1930911"/>
                </a:lnTo>
                <a:lnTo>
                  <a:pt x="4204697" y="1886259"/>
                </a:lnTo>
                <a:lnTo>
                  <a:pt x="4185850" y="1841878"/>
                </a:lnTo>
                <a:lnTo>
                  <a:pt x="4166487" y="1797772"/>
                </a:lnTo>
                <a:lnTo>
                  <a:pt x="4146611" y="1753945"/>
                </a:lnTo>
                <a:lnTo>
                  <a:pt x="4126227" y="1710401"/>
                </a:lnTo>
                <a:lnTo>
                  <a:pt x="4105338" y="1667144"/>
                </a:lnTo>
                <a:lnTo>
                  <a:pt x="4083947" y="1624177"/>
                </a:lnTo>
                <a:lnTo>
                  <a:pt x="4062060" y="1581503"/>
                </a:lnTo>
                <a:lnTo>
                  <a:pt x="4039678" y="1539128"/>
                </a:lnTo>
                <a:lnTo>
                  <a:pt x="4016807" y="1497055"/>
                </a:lnTo>
                <a:lnTo>
                  <a:pt x="3993450" y="1455287"/>
                </a:lnTo>
                <a:lnTo>
                  <a:pt x="3969611" y="1413828"/>
                </a:lnTo>
                <a:lnTo>
                  <a:pt x="3945294" y="1372682"/>
                </a:lnTo>
                <a:lnTo>
                  <a:pt x="3920502" y="1331854"/>
                </a:lnTo>
                <a:lnTo>
                  <a:pt x="3895239" y="1291346"/>
                </a:lnTo>
                <a:lnTo>
                  <a:pt x="3869509" y="1251162"/>
                </a:lnTo>
                <a:lnTo>
                  <a:pt x="3843316" y="1211307"/>
                </a:lnTo>
                <a:lnTo>
                  <a:pt x="3816664" y="1171784"/>
                </a:lnTo>
                <a:lnTo>
                  <a:pt x="3789556" y="1132597"/>
                </a:lnTo>
                <a:lnTo>
                  <a:pt x="3761996" y="1093749"/>
                </a:lnTo>
                <a:lnTo>
                  <a:pt x="3733989" y="1055245"/>
                </a:lnTo>
                <a:lnTo>
                  <a:pt x="3705537" y="1017088"/>
                </a:lnTo>
                <a:lnTo>
                  <a:pt x="3676645" y="979282"/>
                </a:lnTo>
                <a:lnTo>
                  <a:pt x="3647316" y="941831"/>
                </a:lnTo>
                <a:lnTo>
                  <a:pt x="3617554" y="904739"/>
                </a:lnTo>
                <a:lnTo>
                  <a:pt x="3587364" y="868009"/>
                </a:lnTo>
                <a:lnTo>
                  <a:pt x="3556748" y="831646"/>
                </a:lnTo>
                <a:lnTo>
                  <a:pt x="3525711" y="795652"/>
                </a:lnTo>
                <a:lnTo>
                  <a:pt x="3494256" y="760033"/>
                </a:lnTo>
                <a:lnTo>
                  <a:pt x="3462388" y="724791"/>
                </a:lnTo>
                <a:lnTo>
                  <a:pt x="3430109" y="689930"/>
                </a:lnTo>
                <a:lnTo>
                  <a:pt x="3397424" y="655455"/>
                </a:lnTo>
                <a:lnTo>
                  <a:pt x="3364337" y="621368"/>
                </a:lnTo>
                <a:lnTo>
                  <a:pt x="3330851" y="587675"/>
                </a:lnTo>
                <a:lnTo>
                  <a:pt x="3296970" y="554378"/>
                </a:lnTo>
                <a:lnTo>
                  <a:pt x="3262699" y="521482"/>
                </a:lnTo>
                <a:lnTo>
                  <a:pt x="3228040" y="488989"/>
                </a:lnTo>
                <a:lnTo>
                  <a:pt x="3192997" y="456905"/>
                </a:lnTo>
                <a:lnTo>
                  <a:pt x="3157575" y="425233"/>
                </a:lnTo>
                <a:lnTo>
                  <a:pt x="3121777" y="393976"/>
                </a:lnTo>
                <a:lnTo>
                  <a:pt x="3085607" y="363139"/>
                </a:lnTo>
                <a:lnTo>
                  <a:pt x="3049069" y="332724"/>
                </a:lnTo>
                <a:lnTo>
                  <a:pt x="3012166" y="302737"/>
                </a:lnTo>
                <a:lnTo>
                  <a:pt x="2974903" y="273181"/>
                </a:lnTo>
                <a:lnTo>
                  <a:pt x="2937283" y="244059"/>
                </a:lnTo>
                <a:lnTo>
                  <a:pt x="2899309" y="215376"/>
                </a:lnTo>
                <a:lnTo>
                  <a:pt x="2860987" y="187134"/>
                </a:lnTo>
                <a:lnTo>
                  <a:pt x="2822319" y="159339"/>
                </a:lnTo>
                <a:lnTo>
                  <a:pt x="2783309" y="131994"/>
                </a:lnTo>
                <a:lnTo>
                  <a:pt x="2743962" y="105102"/>
                </a:lnTo>
                <a:lnTo>
                  <a:pt x="2704280" y="78667"/>
                </a:lnTo>
                <a:lnTo>
                  <a:pt x="2664268" y="52694"/>
                </a:lnTo>
                <a:lnTo>
                  <a:pt x="2623930" y="27185"/>
                </a:lnTo>
                <a:lnTo>
                  <a:pt x="2579522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39" y="2312414"/>
            <a:ext cx="2555875" cy="21132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540"/>
              </a:spcBef>
            </a:pPr>
            <a:r>
              <a:rPr sz="3700" spc="-185" dirty="0">
                <a:solidFill>
                  <a:srgbClr val="FFFFFF"/>
                </a:solidFill>
                <a:latin typeface="Trebuchet MS"/>
                <a:cs typeface="Trebuchet MS"/>
              </a:rPr>
              <a:t>Revenue </a:t>
            </a:r>
            <a:r>
              <a:rPr sz="3700" spc="-140" dirty="0">
                <a:solidFill>
                  <a:srgbClr val="FFFFFF"/>
                </a:solidFill>
                <a:latin typeface="Trebuchet MS"/>
                <a:cs typeface="Trebuchet MS"/>
              </a:rPr>
              <a:t>as  </a:t>
            </a:r>
            <a:r>
              <a:rPr sz="3700" spc="-170" dirty="0">
                <a:solidFill>
                  <a:srgbClr val="FFFFFF"/>
                </a:solidFill>
                <a:latin typeface="Trebuchet MS"/>
                <a:cs typeface="Trebuchet MS"/>
              </a:rPr>
              <a:t>per </a:t>
            </a:r>
            <a:r>
              <a:rPr sz="3700" spc="-18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3700" spc="-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7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700" spc="-3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700" spc="-39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3700" spc="-200" dirty="0">
                <a:solidFill>
                  <a:srgbClr val="FFFFFF"/>
                </a:solidFill>
                <a:latin typeface="Trebuchet MS"/>
                <a:cs typeface="Trebuchet MS"/>
              </a:rPr>
              <a:t>NY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700" spc="-26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37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700" spc="-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700" spc="-215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3700" spc="-6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3700" spc="-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65" dirty="0">
                <a:solidFill>
                  <a:srgbClr val="FFFFFF"/>
                </a:solidFill>
                <a:latin typeface="Trebuchet MS"/>
                <a:cs typeface="Trebuchet MS"/>
              </a:rPr>
              <a:t>Years)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07634" y="637120"/>
            <a:ext cx="6292215" cy="12700"/>
            <a:chOff x="5207634" y="637120"/>
            <a:chExt cx="6292215" cy="12700"/>
          </a:xfrm>
        </p:grpSpPr>
        <p:sp>
          <p:nvSpPr>
            <p:cNvPr id="5" name="object 5"/>
            <p:cNvSpPr/>
            <p:nvPr/>
          </p:nvSpPr>
          <p:spPr>
            <a:xfrm>
              <a:off x="5207634" y="643470"/>
              <a:ext cx="6292215" cy="0"/>
            </a:xfrm>
            <a:custGeom>
              <a:avLst/>
              <a:gdLst/>
              <a:ahLst/>
              <a:cxnLst/>
              <a:rect l="l" t="t" r="r" b="b"/>
              <a:pathLst>
                <a:path w="6292215">
                  <a:moveTo>
                    <a:pt x="6291719" y="0"/>
                  </a:moveTo>
                  <a:lnTo>
                    <a:pt x="0" y="0"/>
                  </a:lnTo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07634" y="643470"/>
              <a:ext cx="6292215" cy="0"/>
            </a:xfrm>
            <a:custGeom>
              <a:avLst/>
              <a:gdLst/>
              <a:ahLst/>
              <a:cxnLst/>
              <a:rect l="l" t="t" r="r" b="b"/>
              <a:pathLst>
                <a:path w="6292215">
                  <a:moveTo>
                    <a:pt x="0" y="0"/>
                  </a:moveTo>
                  <a:lnTo>
                    <a:pt x="6291713" y="1"/>
                  </a:lnTo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188" rIns="0" bIns="0" rtlCol="0">
            <a:spAutoFit/>
          </a:bodyPr>
          <a:lstStyle/>
          <a:p>
            <a:pPr marL="4591050" marR="5080">
              <a:lnSpc>
                <a:spcPts val="3000"/>
              </a:lnSpc>
              <a:spcBef>
                <a:spcPts val="400"/>
              </a:spcBef>
            </a:pPr>
            <a:r>
              <a:rPr sz="2700" spc="-5" dirty="0">
                <a:solidFill>
                  <a:srgbClr val="000000"/>
                </a:solidFill>
              </a:rPr>
              <a:t>Alphabet </a:t>
            </a:r>
            <a:r>
              <a:rPr sz="2700" spc="-15" dirty="0">
                <a:solidFill>
                  <a:srgbClr val="000000"/>
                </a:solidFill>
              </a:rPr>
              <a:t>revenue </a:t>
            </a:r>
            <a:r>
              <a:rPr sz="2700" spc="-20" dirty="0">
                <a:solidFill>
                  <a:srgbClr val="000000"/>
                </a:solidFill>
              </a:rPr>
              <a:t>foí </a:t>
            </a:r>
            <a:r>
              <a:rPr sz="2700" dirty="0">
                <a:solidFill>
                  <a:srgbClr val="000000"/>
                </a:solidFill>
              </a:rPr>
              <a:t>the </a:t>
            </a:r>
            <a:r>
              <a:rPr sz="2700" spc="-5" dirty="0">
                <a:solidFill>
                  <a:srgbClr val="000000"/>
                </a:solidFill>
              </a:rPr>
              <a:t>quarter </a:t>
            </a:r>
            <a:r>
              <a:rPr sz="2700" dirty="0">
                <a:solidFill>
                  <a:srgbClr val="000000"/>
                </a:solidFill>
              </a:rPr>
              <a:t>ending  June 30, 2022 </a:t>
            </a:r>
            <a:r>
              <a:rPr sz="2700" spc="-15" dirty="0">
                <a:solidFill>
                  <a:srgbClr val="000000"/>
                </a:solidFill>
              </a:rPr>
              <a:t>was </a:t>
            </a:r>
            <a:r>
              <a:rPr sz="2700" spc="-10" dirty="0">
                <a:solidFill>
                  <a:srgbClr val="000000"/>
                </a:solidFill>
              </a:rPr>
              <a:t>$69.685B, </a:t>
            </a:r>
            <a:r>
              <a:rPr sz="2700" dirty="0">
                <a:solidFill>
                  <a:srgbClr val="000000"/>
                </a:solidFill>
              </a:rPr>
              <a:t>a</a:t>
            </a:r>
            <a:r>
              <a:rPr sz="2700" spc="-30" dirty="0">
                <a:solidFill>
                  <a:srgbClr val="000000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12.61%</a:t>
            </a:r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5297804" y="1433576"/>
            <a:ext cx="333247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Carlito"/>
                <a:cs typeface="Carlito"/>
              </a:rPr>
              <a:t>increase</a:t>
            </a:r>
            <a:r>
              <a:rPr sz="2700" spc="-65" dirty="0">
                <a:latin typeface="Carlito"/>
                <a:cs typeface="Carlito"/>
              </a:rPr>
              <a:t> </a:t>
            </a:r>
            <a:r>
              <a:rPr sz="2700" spc="-40" dirty="0">
                <a:latin typeface="Carlito"/>
                <a:cs typeface="Carlito"/>
              </a:rPr>
              <a:t>year-over-year.</a:t>
            </a:r>
            <a:endParaRPr sz="27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07634" y="2019795"/>
            <a:ext cx="6292215" cy="12700"/>
            <a:chOff x="5207634" y="2019795"/>
            <a:chExt cx="6292215" cy="12700"/>
          </a:xfrm>
        </p:grpSpPr>
        <p:sp>
          <p:nvSpPr>
            <p:cNvPr id="10" name="object 10"/>
            <p:cNvSpPr/>
            <p:nvPr/>
          </p:nvSpPr>
          <p:spPr>
            <a:xfrm>
              <a:off x="5207634" y="2026145"/>
              <a:ext cx="6292215" cy="0"/>
            </a:xfrm>
            <a:custGeom>
              <a:avLst/>
              <a:gdLst/>
              <a:ahLst/>
              <a:cxnLst/>
              <a:rect l="l" t="t" r="r" b="b"/>
              <a:pathLst>
                <a:path w="6292215">
                  <a:moveTo>
                    <a:pt x="6291719" y="0"/>
                  </a:moveTo>
                  <a:lnTo>
                    <a:pt x="0" y="0"/>
                  </a:lnTo>
                </a:path>
              </a:pathLst>
            </a:custGeom>
            <a:solidFill>
              <a:srgbClr val="D17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07634" y="2026145"/>
              <a:ext cx="6292215" cy="0"/>
            </a:xfrm>
            <a:custGeom>
              <a:avLst/>
              <a:gdLst/>
              <a:ahLst/>
              <a:cxnLst/>
              <a:rect l="l" t="t" r="r" b="b"/>
              <a:pathLst>
                <a:path w="6292215">
                  <a:moveTo>
                    <a:pt x="0" y="0"/>
                  </a:moveTo>
                  <a:lnTo>
                    <a:pt x="6291713" y="1"/>
                  </a:lnTo>
                </a:path>
              </a:pathLst>
            </a:custGeom>
            <a:ln w="12700">
              <a:solidFill>
                <a:srgbClr val="D17B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97804" y="2052320"/>
            <a:ext cx="579056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 indent="-248285">
              <a:lnSpc>
                <a:spcPts val="3120"/>
              </a:lnSpc>
              <a:spcBef>
                <a:spcPts val="100"/>
              </a:spcBef>
              <a:buChar char="•"/>
              <a:tabLst>
                <a:tab pos="260985" algn="l"/>
              </a:tabLst>
            </a:pPr>
            <a:r>
              <a:rPr sz="2700" spc="-5" dirty="0">
                <a:latin typeface="Carlito"/>
                <a:cs typeface="Carlito"/>
              </a:rPr>
              <a:t>Alphabet </a:t>
            </a:r>
            <a:r>
              <a:rPr sz="2700" dirty="0">
                <a:latin typeface="Carlito"/>
                <a:cs typeface="Carlito"/>
              </a:rPr>
              <a:t>annual </a:t>
            </a:r>
            <a:r>
              <a:rPr sz="2700" spc="-15" dirty="0">
                <a:latin typeface="Carlito"/>
                <a:cs typeface="Carlito"/>
              </a:rPr>
              <a:t>revenue </a:t>
            </a:r>
            <a:r>
              <a:rPr sz="2700" spc="-20" dirty="0">
                <a:latin typeface="Carlito"/>
                <a:cs typeface="Carlito"/>
              </a:rPr>
              <a:t>foí </a:t>
            </a:r>
            <a:r>
              <a:rPr sz="2700" dirty="0">
                <a:latin typeface="Carlito"/>
                <a:cs typeface="Carlito"/>
              </a:rPr>
              <a:t>2021</a:t>
            </a:r>
            <a:r>
              <a:rPr sz="2700" spc="-15" dirty="0">
                <a:latin typeface="Carlito"/>
                <a:cs typeface="Carlito"/>
              </a:rPr>
              <a:t> was</a:t>
            </a:r>
            <a:endParaRPr sz="2700">
              <a:latin typeface="Carlito"/>
              <a:cs typeface="Carlito"/>
            </a:endParaRPr>
          </a:p>
          <a:p>
            <a:pPr marL="12700">
              <a:lnSpc>
                <a:spcPts val="3120"/>
              </a:lnSpc>
            </a:pPr>
            <a:r>
              <a:rPr sz="2700" spc="-5" dirty="0">
                <a:latin typeface="Carlito"/>
                <a:cs typeface="Carlito"/>
              </a:rPr>
              <a:t>$257.637B, </a:t>
            </a:r>
            <a:r>
              <a:rPr sz="2700" dirty="0">
                <a:latin typeface="Carlito"/>
                <a:cs typeface="Carlito"/>
              </a:rPr>
              <a:t>a 41.15% </a:t>
            </a:r>
            <a:r>
              <a:rPr sz="2700" spc="-5" dirty="0">
                <a:latin typeface="Carlito"/>
                <a:cs typeface="Carlito"/>
              </a:rPr>
              <a:t>increase </a:t>
            </a:r>
            <a:r>
              <a:rPr sz="2700" spc="-15" dirty="0">
                <a:latin typeface="Carlito"/>
                <a:cs typeface="Carlito"/>
              </a:rPr>
              <a:t>from</a:t>
            </a:r>
            <a:r>
              <a:rPr sz="2700" spc="-7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2020.</a:t>
            </a:r>
            <a:endParaRPr sz="27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07634" y="3402482"/>
            <a:ext cx="6292215" cy="12700"/>
            <a:chOff x="5207634" y="3402482"/>
            <a:chExt cx="6292215" cy="12700"/>
          </a:xfrm>
        </p:grpSpPr>
        <p:sp>
          <p:nvSpPr>
            <p:cNvPr id="14" name="object 14"/>
            <p:cNvSpPr/>
            <p:nvPr/>
          </p:nvSpPr>
          <p:spPr>
            <a:xfrm>
              <a:off x="5207634" y="3408832"/>
              <a:ext cx="6292215" cy="0"/>
            </a:xfrm>
            <a:custGeom>
              <a:avLst/>
              <a:gdLst/>
              <a:ahLst/>
              <a:cxnLst/>
              <a:rect l="l" t="t" r="r" b="b"/>
              <a:pathLst>
                <a:path w="6292215">
                  <a:moveTo>
                    <a:pt x="6291719" y="0"/>
                  </a:moveTo>
                  <a:lnTo>
                    <a:pt x="0" y="0"/>
                  </a:lnTo>
                </a:path>
              </a:pathLst>
            </a:custGeom>
            <a:solidFill>
              <a:srgbClr val="B98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07634" y="3408832"/>
              <a:ext cx="6292215" cy="0"/>
            </a:xfrm>
            <a:custGeom>
              <a:avLst/>
              <a:gdLst/>
              <a:ahLst/>
              <a:cxnLst/>
              <a:rect l="l" t="t" r="r" b="b"/>
              <a:pathLst>
                <a:path w="6292215">
                  <a:moveTo>
                    <a:pt x="0" y="0"/>
                  </a:moveTo>
                  <a:lnTo>
                    <a:pt x="6291713" y="1"/>
                  </a:lnTo>
                </a:path>
              </a:pathLst>
            </a:custGeom>
            <a:ln w="12700">
              <a:solidFill>
                <a:srgbClr val="B98A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7804" y="3436111"/>
            <a:ext cx="579056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 indent="-248285">
              <a:lnSpc>
                <a:spcPts val="3120"/>
              </a:lnSpc>
              <a:spcBef>
                <a:spcPts val="100"/>
              </a:spcBef>
              <a:buChar char="•"/>
              <a:tabLst>
                <a:tab pos="260985" algn="l"/>
              </a:tabLst>
            </a:pPr>
            <a:r>
              <a:rPr sz="2700" spc="-5" dirty="0">
                <a:latin typeface="Carlito"/>
                <a:cs typeface="Carlito"/>
              </a:rPr>
              <a:t>Alphabet </a:t>
            </a:r>
            <a:r>
              <a:rPr sz="2700" dirty="0">
                <a:latin typeface="Carlito"/>
                <a:cs typeface="Carlito"/>
              </a:rPr>
              <a:t>annual </a:t>
            </a:r>
            <a:r>
              <a:rPr sz="2700" spc="-15" dirty="0">
                <a:latin typeface="Carlito"/>
                <a:cs typeface="Carlito"/>
              </a:rPr>
              <a:t>revenue </a:t>
            </a:r>
            <a:r>
              <a:rPr sz="2700" spc="-20" dirty="0">
                <a:latin typeface="Carlito"/>
                <a:cs typeface="Carlito"/>
              </a:rPr>
              <a:t>foí </a:t>
            </a:r>
            <a:r>
              <a:rPr sz="2700" dirty="0">
                <a:latin typeface="Carlito"/>
                <a:cs typeface="Carlito"/>
              </a:rPr>
              <a:t>2020</a:t>
            </a:r>
            <a:r>
              <a:rPr sz="2700" spc="-15" dirty="0">
                <a:latin typeface="Carlito"/>
                <a:cs typeface="Carlito"/>
              </a:rPr>
              <a:t> was</a:t>
            </a:r>
            <a:endParaRPr sz="2700">
              <a:latin typeface="Carlito"/>
              <a:cs typeface="Carlito"/>
            </a:endParaRPr>
          </a:p>
          <a:p>
            <a:pPr marL="12700">
              <a:lnSpc>
                <a:spcPts val="3120"/>
              </a:lnSpc>
            </a:pPr>
            <a:r>
              <a:rPr sz="2700" spc="-5" dirty="0">
                <a:latin typeface="Carlito"/>
                <a:cs typeface="Carlito"/>
              </a:rPr>
              <a:t>$182.527B, </a:t>
            </a:r>
            <a:r>
              <a:rPr sz="2700" dirty="0">
                <a:latin typeface="Carlito"/>
                <a:cs typeface="Carlito"/>
              </a:rPr>
              <a:t>a 12.77% </a:t>
            </a:r>
            <a:r>
              <a:rPr sz="2700" spc="-5" dirty="0">
                <a:latin typeface="Carlito"/>
                <a:cs typeface="Carlito"/>
              </a:rPr>
              <a:t>increase </a:t>
            </a:r>
            <a:r>
              <a:rPr sz="2700" spc="-15" dirty="0">
                <a:latin typeface="Carlito"/>
                <a:cs typeface="Carlito"/>
              </a:rPr>
              <a:t>from</a:t>
            </a:r>
            <a:r>
              <a:rPr sz="2700" spc="-7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2019.</a:t>
            </a:r>
            <a:endParaRPr sz="27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07634" y="4785169"/>
            <a:ext cx="6292215" cy="12700"/>
            <a:chOff x="5207634" y="4785169"/>
            <a:chExt cx="6292215" cy="12700"/>
          </a:xfrm>
        </p:grpSpPr>
        <p:sp>
          <p:nvSpPr>
            <p:cNvPr id="18" name="object 18"/>
            <p:cNvSpPr/>
            <p:nvPr/>
          </p:nvSpPr>
          <p:spPr>
            <a:xfrm>
              <a:off x="5207634" y="4791519"/>
              <a:ext cx="6292215" cy="0"/>
            </a:xfrm>
            <a:custGeom>
              <a:avLst/>
              <a:gdLst/>
              <a:ahLst/>
              <a:cxnLst/>
              <a:rect l="l" t="t" r="r" b="b"/>
              <a:pathLst>
                <a:path w="6292215">
                  <a:moveTo>
                    <a:pt x="6291719" y="0"/>
                  </a:moveTo>
                  <a:lnTo>
                    <a:pt x="0" y="0"/>
                  </a:lnTo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07634" y="4791519"/>
              <a:ext cx="6292215" cy="0"/>
            </a:xfrm>
            <a:custGeom>
              <a:avLst/>
              <a:gdLst/>
              <a:ahLst/>
              <a:cxnLst/>
              <a:rect l="l" t="t" r="r" b="b"/>
              <a:pathLst>
                <a:path w="6292215">
                  <a:moveTo>
                    <a:pt x="0" y="0"/>
                  </a:moveTo>
                  <a:lnTo>
                    <a:pt x="6291713" y="1"/>
                  </a:lnTo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97804" y="4816855"/>
            <a:ext cx="561721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 indent="-248285">
              <a:lnSpc>
                <a:spcPts val="3120"/>
              </a:lnSpc>
              <a:spcBef>
                <a:spcPts val="100"/>
              </a:spcBef>
              <a:buChar char="•"/>
              <a:tabLst>
                <a:tab pos="260985" algn="l"/>
              </a:tabLst>
            </a:pPr>
            <a:r>
              <a:rPr sz="2700" spc="-5" dirty="0">
                <a:latin typeface="Carlito"/>
                <a:cs typeface="Carlito"/>
              </a:rPr>
              <a:t>Alphabet </a:t>
            </a:r>
            <a:r>
              <a:rPr sz="2700" dirty="0">
                <a:latin typeface="Carlito"/>
                <a:cs typeface="Carlito"/>
              </a:rPr>
              <a:t>annual </a:t>
            </a:r>
            <a:r>
              <a:rPr sz="2700" spc="-15" dirty="0">
                <a:latin typeface="Carlito"/>
                <a:cs typeface="Carlito"/>
              </a:rPr>
              <a:t>revenue </a:t>
            </a:r>
            <a:r>
              <a:rPr sz="2700" spc="-20" dirty="0">
                <a:latin typeface="Carlito"/>
                <a:cs typeface="Carlito"/>
              </a:rPr>
              <a:t>foí </a:t>
            </a:r>
            <a:r>
              <a:rPr sz="2700" dirty="0">
                <a:latin typeface="Carlito"/>
                <a:cs typeface="Carlito"/>
              </a:rPr>
              <a:t>2019</a:t>
            </a:r>
            <a:r>
              <a:rPr sz="2700" spc="-30" dirty="0">
                <a:latin typeface="Carlito"/>
                <a:cs typeface="Carlito"/>
              </a:rPr>
              <a:t> </a:t>
            </a:r>
            <a:r>
              <a:rPr sz="2700" spc="-15" dirty="0">
                <a:latin typeface="Carlito"/>
                <a:cs typeface="Carlito"/>
              </a:rPr>
              <a:t>was</a:t>
            </a:r>
            <a:endParaRPr sz="2700">
              <a:latin typeface="Carlito"/>
              <a:cs typeface="Carlito"/>
            </a:endParaRPr>
          </a:p>
          <a:p>
            <a:pPr marL="12700">
              <a:lnSpc>
                <a:spcPts val="3120"/>
              </a:lnSpc>
            </a:pPr>
            <a:r>
              <a:rPr sz="2700" spc="-5" dirty="0">
                <a:latin typeface="Carlito"/>
                <a:cs typeface="Carlito"/>
              </a:rPr>
              <a:t>$161.857B, </a:t>
            </a:r>
            <a:r>
              <a:rPr sz="2700" dirty="0">
                <a:latin typeface="Carlito"/>
                <a:cs typeface="Carlito"/>
              </a:rPr>
              <a:t>a 18.3% </a:t>
            </a:r>
            <a:r>
              <a:rPr sz="2700" spc="-5" dirty="0">
                <a:latin typeface="Carlito"/>
                <a:cs typeface="Carlito"/>
              </a:rPr>
              <a:t>increase </a:t>
            </a:r>
            <a:r>
              <a:rPr sz="2700" spc="-15" dirty="0">
                <a:latin typeface="Carlito"/>
                <a:cs typeface="Carlito"/>
              </a:rPr>
              <a:t>from</a:t>
            </a:r>
            <a:r>
              <a:rPr sz="2700" spc="-7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2018.</a:t>
            </a:r>
            <a:endParaRPr sz="2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232" y="1925828"/>
            <a:ext cx="2252345" cy="2061845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515"/>
              </a:spcBef>
            </a:pPr>
            <a:r>
              <a:rPr sz="3600" spc="-180" dirty="0">
                <a:latin typeface="Trebuchet MS"/>
                <a:cs typeface="Trebuchet MS"/>
              </a:rPr>
              <a:t>Leadership  </a:t>
            </a:r>
            <a:r>
              <a:rPr sz="3600" spc="-204" dirty="0">
                <a:latin typeface="Trebuchet MS"/>
                <a:cs typeface="Trebuchet MS"/>
              </a:rPr>
              <a:t>Hierarchy</a:t>
            </a:r>
            <a:r>
              <a:rPr sz="3600" spc="-330" dirty="0">
                <a:latin typeface="Trebuchet MS"/>
                <a:cs typeface="Trebuchet MS"/>
              </a:rPr>
              <a:t> </a:t>
            </a:r>
            <a:r>
              <a:rPr sz="3600" spc="-160" dirty="0">
                <a:latin typeface="Trebuchet MS"/>
                <a:cs typeface="Trebuchet MS"/>
              </a:rPr>
              <a:t>of  </a:t>
            </a:r>
            <a:r>
              <a:rPr sz="3600" spc="-180" dirty="0">
                <a:latin typeface="Trebuchet MS"/>
                <a:cs typeface="Trebuchet MS"/>
              </a:rPr>
              <a:t>the  </a:t>
            </a:r>
            <a:r>
              <a:rPr sz="3600" spc="-160" dirty="0">
                <a:latin typeface="Trebuchet MS"/>
                <a:cs typeface="Trebuchet MS"/>
              </a:rPr>
              <a:t>Company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9768" y="438912"/>
            <a:ext cx="8257540" cy="5852160"/>
            <a:chOff x="429768" y="438912"/>
            <a:chExt cx="8257540" cy="5852160"/>
          </a:xfrm>
        </p:grpSpPr>
        <p:sp>
          <p:nvSpPr>
            <p:cNvPr id="5" name="object 5"/>
            <p:cNvSpPr/>
            <p:nvPr/>
          </p:nvSpPr>
          <p:spPr>
            <a:xfrm>
              <a:off x="429768" y="438912"/>
              <a:ext cx="8257032" cy="58521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3354" y="484632"/>
              <a:ext cx="8129270" cy="5724525"/>
            </a:xfrm>
            <a:custGeom>
              <a:avLst/>
              <a:gdLst/>
              <a:ahLst/>
              <a:cxnLst/>
              <a:rect l="l" t="t" r="r" b="b"/>
              <a:pathLst>
                <a:path w="8129270" h="5724525">
                  <a:moveTo>
                    <a:pt x="8129018" y="0"/>
                  </a:moveTo>
                  <a:lnTo>
                    <a:pt x="0" y="0"/>
                  </a:lnTo>
                  <a:lnTo>
                    <a:pt x="0" y="5724144"/>
                  </a:lnTo>
                  <a:lnTo>
                    <a:pt x="8129018" y="5724144"/>
                  </a:lnTo>
                  <a:lnTo>
                    <a:pt x="8129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3354" y="484632"/>
              <a:ext cx="8129270" cy="5724525"/>
            </a:xfrm>
            <a:custGeom>
              <a:avLst/>
              <a:gdLst/>
              <a:ahLst/>
              <a:cxnLst/>
              <a:rect l="l" t="t" r="r" b="b"/>
              <a:pathLst>
                <a:path w="8129270" h="5724525">
                  <a:moveTo>
                    <a:pt x="0" y="0"/>
                  </a:moveTo>
                  <a:lnTo>
                    <a:pt x="8129024" y="0"/>
                  </a:lnTo>
                  <a:lnTo>
                    <a:pt x="8129024" y="5724143"/>
                  </a:lnTo>
                  <a:lnTo>
                    <a:pt x="0" y="572414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8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6251" y="942543"/>
              <a:ext cx="7163216" cy="48083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5013960" cy="6858000"/>
            <a:chOff x="-1" y="0"/>
            <a:chExt cx="50139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013960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" y="0"/>
              <a:ext cx="4581526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97223" y="0"/>
              <a:ext cx="886967" cy="6857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5827" y="1586990"/>
            <a:ext cx="2482215" cy="21132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540"/>
              </a:spcBef>
            </a:pPr>
            <a:r>
              <a:rPr sz="3700" spc="-170" dirty="0">
                <a:latin typeface="Trebuchet MS"/>
                <a:cs typeface="Trebuchet MS"/>
              </a:rPr>
              <a:t>Ranking </a:t>
            </a:r>
            <a:r>
              <a:rPr sz="3700" spc="-165" dirty="0">
                <a:latin typeface="Trebuchet MS"/>
                <a:cs typeface="Trebuchet MS"/>
              </a:rPr>
              <a:t>of  </a:t>
            </a:r>
            <a:r>
              <a:rPr sz="3700" spc="-185" dirty="0">
                <a:latin typeface="Trebuchet MS"/>
                <a:cs typeface="Trebuchet MS"/>
              </a:rPr>
              <a:t>the</a:t>
            </a:r>
            <a:r>
              <a:rPr sz="3700" spc="-365" dirty="0">
                <a:latin typeface="Trebuchet MS"/>
                <a:cs typeface="Trebuchet MS"/>
              </a:rPr>
              <a:t> </a:t>
            </a:r>
            <a:r>
              <a:rPr sz="3700" spc="-175" dirty="0">
                <a:latin typeface="Trebuchet MS"/>
                <a:cs typeface="Trebuchet MS"/>
              </a:rPr>
              <a:t>company  </a:t>
            </a:r>
            <a:r>
              <a:rPr sz="3700" spc="-170" dirty="0">
                <a:latin typeface="Trebuchet MS"/>
                <a:cs typeface="Trebuchet MS"/>
              </a:rPr>
              <a:t>(Forbes  Fortune</a:t>
            </a:r>
            <a:r>
              <a:rPr sz="3700" spc="-345" dirty="0">
                <a:latin typeface="Trebuchet MS"/>
                <a:cs typeface="Trebuchet MS"/>
              </a:rPr>
              <a:t> </a:t>
            </a:r>
            <a:r>
              <a:rPr sz="3700" spc="-114" dirty="0">
                <a:latin typeface="Trebuchet MS"/>
                <a:cs typeface="Trebuchet MS"/>
              </a:rPr>
              <a:t>500)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51120" y="1648967"/>
            <a:ext cx="6096000" cy="3313429"/>
            <a:chOff x="5151120" y="1648967"/>
            <a:chExt cx="6096000" cy="3313429"/>
          </a:xfrm>
        </p:grpSpPr>
        <p:sp>
          <p:nvSpPr>
            <p:cNvPr id="8" name="object 8"/>
            <p:cNvSpPr/>
            <p:nvPr/>
          </p:nvSpPr>
          <p:spPr>
            <a:xfrm>
              <a:off x="5151120" y="1655063"/>
              <a:ext cx="451103" cy="6035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67528" y="1648967"/>
              <a:ext cx="5684520" cy="6339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67528" y="1978151"/>
              <a:ext cx="1377696" cy="6339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51120" y="2429255"/>
              <a:ext cx="451103" cy="6035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34584" y="2423159"/>
              <a:ext cx="5812536" cy="6339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67528" y="2752343"/>
              <a:ext cx="4962144" cy="6370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1120" y="3215639"/>
              <a:ext cx="451103" cy="6035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67528" y="3209543"/>
              <a:ext cx="5212080" cy="6370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51120" y="3672839"/>
              <a:ext cx="451103" cy="6035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34584" y="3666744"/>
              <a:ext cx="5544312" cy="6370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67528" y="3998975"/>
              <a:ext cx="932688" cy="6339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31408" y="3998975"/>
              <a:ext cx="463296" cy="6339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2848" y="3998975"/>
              <a:ext cx="3258311" cy="63398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09304" y="3998975"/>
              <a:ext cx="463296" cy="6339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00744" y="3998975"/>
              <a:ext cx="1655063" cy="6339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67528" y="4328160"/>
              <a:ext cx="1734312" cy="63398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392" y="847597"/>
            <a:ext cx="4620260" cy="4620260"/>
          </a:xfrm>
          <a:custGeom>
            <a:avLst/>
            <a:gdLst/>
            <a:ahLst/>
            <a:cxnLst/>
            <a:rect l="l" t="t" r="r" b="b"/>
            <a:pathLst>
              <a:path w="4620260" h="4620260">
                <a:moveTo>
                  <a:pt x="2309975" y="0"/>
                </a:moveTo>
                <a:lnTo>
                  <a:pt x="2261645" y="495"/>
                </a:lnTo>
                <a:lnTo>
                  <a:pt x="2213558" y="1975"/>
                </a:lnTo>
                <a:lnTo>
                  <a:pt x="2165723" y="4430"/>
                </a:lnTo>
                <a:lnTo>
                  <a:pt x="2118148" y="7851"/>
                </a:lnTo>
                <a:lnTo>
                  <a:pt x="2070844" y="12227"/>
                </a:lnTo>
                <a:lnTo>
                  <a:pt x="2023821" y="17549"/>
                </a:lnTo>
                <a:lnTo>
                  <a:pt x="1977088" y="23808"/>
                </a:lnTo>
                <a:lnTo>
                  <a:pt x="1930655" y="30993"/>
                </a:lnTo>
                <a:lnTo>
                  <a:pt x="1884531" y="39096"/>
                </a:lnTo>
                <a:lnTo>
                  <a:pt x="1838726" y="48106"/>
                </a:lnTo>
                <a:lnTo>
                  <a:pt x="1793249" y="58013"/>
                </a:lnTo>
                <a:lnTo>
                  <a:pt x="1748111" y="68809"/>
                </a:lnTo>
                <a:lnTo>
                  <a:pt x="1703322" y="80484"/>
                </a:lnTo>
                <a:lnTo>
                  <a:pt x="1658889" y="93027"/>
                </a:lnTo>
                <a:lnTo>
                  <a:pt x="1614824" y="106429"/>
                </a:lnTo>
                <a:lnTo>
                  <a:pt x="1571136" y="120682"/>
                </a:lnTo>
                <a:lnTo>
                  <a:pt x="1527835" y="135774"/>
                </a:lnTo>
                <a:lnTo>
                  <a:pt x="1484929" y="151696"/>
                </a:lnTo>
                <a:lnTo>
                  <a:pt x="1442430" y="168439"/>
                </a:lnTo>
                <a:lnTo>
                  <a:pt x="1400346" y="185993"/>
                </a:lnTo>
                <a:lnTo>
                  <a:pt x="1358687" y="204348"/>
                </a:lnTo>
                <a:lnTo>
                  <a:pt x="1317463" y="223495"/>
                </a:lnTo>
                <a:lnTo>
                  <a:pt x="1276683" y="243424"/>
                </a:lnTo>
                <a:lnTo>
                  <a:pt x="1236358" y="264126"/>
                </a:lnTo>
                <a:lnTo>
                  <a:pt x="1196496" y="285590"/>
                </a:lnTo>
                <a:lnTo>
                  <a:pt x="1157108" y="307808"/>
                </a:lnTo>
                <a:lnTo>
                  <a:pt x="1118202" y="330768"/>
                </a:lnTo>
                <a:lnTo>
                  <a:pt x="1079790" y="354463"/>
                </a:lnTo>
                <a:lnTo>
                  <a:pt x="1041879" y="378882"/>
                </a:lnTo>
                <a:lnTo>
                  <a:pt x="1004481" y="404015"/>
                </a:lnTo>
                <a:lnTo>
                  <a:pt x="967604" y="429854"/>
                </a:lnTo>
                <a:lnTo>
                  <a:pt x="931259" y="456387"/>
                </a:lnTo>
                <a:lnTo>
                  <a:pt x="895454" y="483606"/>
                </a:lnTo>
                <a:lnTo>
                  <a:pt x="860200" y="511502"/>
                </a:lnTo>
                <a:lnTo>
                  <a:pt x="825506" y="540063"/>
                </a:lnTo>
                <a:lnTo>
                  <a:pt x="791382" y="569281"/>
                </a:lnTo>
                <a:lnTo>
                  <a:pt x="757838" y="599146"/>
                </a:lnTo>
                <a:lnTo>
                  <a:pt x="724882" y="629649"/>
                </a:lnTo>
                <a:lnTo>
                  <a:pt x="692526" y="660779"/>
                </a:lnTo>
                <a:lnTo>
                  <a:pt x="660777" y="692527"/>
                </a:lnTo>
                <a:lnTo>
                  <a:pt x="629647" y="724884"/>
                </a:lnTo>
                <a:lnTo>
                  <a:pt x="599145" y="757839"/>
                </a:lnTo>
                <a:lnTo>
                  <a:pt x="569280" y="791384"/>
                </a:lnTo>
                <a:lnTo>
                  <a:pt x="540062" y="825508"/>
                </a:lnTo>
                <a:lnTo>
                  <a:pt x="511501" y="860202"/>
                </a:lnTo>
                <a:lnTo>
                  <a:pt x="483605" y="895456"/>
                </a:lnTo>
                <a:lnTo>
                  <a:pt x="456386" y="931260"/>
                </a:lnTo>
                <a:lnTo>
                  <a:pt x="429853" y="967606"/>
                </a:lnTo>
                <a:lnTo>
                  <a:pt x="404015" y="1004483"/>
                </a:lnTo>
                <a:lnTo>
                  <a:pt x="378881" y="1041881"/>
                </a:lnTo>
                <a:lnTo>
                  <a:pt x="354462" y="1079792"/>
                </a:lnTo>
                <a:lnTo>
                  <a:pt x="330768" y="1118204"/>
                </a:lnTo>
                <a:lnTo>
                  <a:pt x="307807" y="1157110"/>
                </a:lnTo>
                <a:lnTo>
                  <a:pt x="285590" y="1196498"/>
                </a:lnTo>
                <a:lnTo>
                  <a:pt x="264125" y="1236360"/>
                </a:lnTo>
                <a:lnTo>
                  <a:pt x="243424" y="1276685"/>
                </a:lnTo>
                <a:lnTo>
                  <a:pt x="223495" y="1317465"/>
                </a:lnTo>
                <a:lnTo>
                  <a:pt x="204348" y="1358689"/>
                </a:lnTo>
                <a:lnTo>
                  <a:pt x="185993" y="1400348"/>
                </a:lnTo>
                <a:lnTo>
                  <a:pt x="168439" y="1442432"/>
                </a:lnTo>
                <a:lnTo>
                  <a:pt x="151696" y="1484931"/>
                </a:lnTo>
                <a:lnTo>
                  <a:pt x="135773" y="1527837"/>
                </a:lnTo>
                <a:lnTo>
                  <a:pt x="120681" y="1571138"/>
                </a:lnTo>
                <a:lnTo>
                  <a:pt x="106429" y="1614826"/>
                </a:lnTo>
                <a:lnTo>
                  <a:pt x="93027" y="1658892"/>
                </a:lnTo>
                <a:lnTo>
                  <a:pt x="80483" y="1703324"/>
                </a:lnTo>
                <a:lnTo>
                  <a:pt x="68809" y="1748114"/>
                </a:lnTo>
                <a:lnTo>
                  <a:pt x="58013" y="1793252"/>
                </a:lnTo>
                <a:lnTo>
                  <a:pt x="48105" y="1838728"/>
                </a:lnTo>
                <a:lnTo>
                  <a:pt x="39096" y="1884533"/>
                </a:lnTo>
                <a:lnTo>
                  <a:pt x="30993" y="1930657"/>
                </a:lnTo>
                <a:lnTo>
                  <a:pt x="23808" y="1977090"/>
                </a:lnTo>
                <a:lnTo>
                  <a:pt x="17549" y="2023824"/>
                </a:lnTo>
                <a:lnTo>
                  <a:pt x="12227" y="2070847"/>
                </a:lnTo>
                <a:lnTo>
                  <a:pt x="7851" y="2118151"/>
                </a:lnTo>
                <a:lnTo>
                  <a:pt x="4430" y="2165725"/>
                </a:lnTo>
                <a:lnTo>
                  <a:pt x="1975" y="2213561"/>
                </a:lnTo>
                <a:lnTo>
                  <a:pt x="495" y="2261648"/>
                </a:lnTo>
                <a:lnTo>
                  <a:pt x="0" y="2309977"/>
                </a:lnTo>
                <a:lnTo>
                  <a:pt x="495" y="2358306"/>
                </a:lnTo>
                <a:lnTo>
                  <a:pt x="1975" y="2406392"/>
                </a:lnTo>
                <a:lnTo>
                  <a:pt x="4430" y="2454228"/>
                </a:lnTo>
                <a:lnTo>
                  <a:pt x="7851" y="2501802"/>
                </a:lnTo>
                <a:lnTo>
                  <a:pt x="12227" y="2549105"/>
                </a:lnTo>
                <a:lnTo>
                  <a:pt x="17549" y="2596128"/>
                </a:lnTo>
                <a:lnTo>
                  <a:pt x="23808" y="2642861"/>
                </a:lnTo>
                <a:lnTo>
                  <a:pt x="30993" y="2689294"/>
                </a:lnTo>
                <a:lnTo>
                  <a:pt x="39096" y="2735417"/>
                </a:lnTo>
                <a:lnTo>
                  <a:pt x="48105" y="2781222"/>
                </a:lnTo>
                <a:lnTo>
                  <a:pt x="58013" y="2826698"/>
                </a:lnTo>
                <a:lnTo>
                  <a:pt x="68809" y="2871835"/>
                </a:lnTo>
                <a:lnTo>
                  <a:pt x="80483" y="2916625"/>
                </a:lnTo>
                <a:lnTo>
                  <a:pt x="93027" y="2961057"/>
                </a:lnTo>
                <a:lnTo>
                  <a:pt x="106429" y="3005122"/>
                </a:lnTo>
                <a:lnTo>
                  <a:pt x="120681" y="3048810"/>
                </a:lnTo>
                <a:lnTo>
                  <a:pt x="135773" y="3092111"/>
                </a:lnTo>
                <a:lnTo>
                  <a:pt x="151696" y="3135016"/>
                </a:lnTo>
                <a:lnTo>
                  <a:pt x="168439" y="3177515"/>
                </a:lnTo>
                <a:lnTo>
                  <a:pt x="185993" y="3219599"/>
                </a:lnTo>
                <a:lnTo>
                  <a:pt x="204348" y="3261258"/>
                </a:lnTo>
                <a:lnTo>
                  <a:pt x="223495" y="3302481"/>
                </a:lnTo>
                <a:lnTo>
                  <a:pt x="243424" y="3343261"/>
                </a:lnTo>
                <a:lnTo>
                  <a:pt x="264125" y="3383586"/>
                </a:lnTo>
                <a:lnTo>
                  <a:pt x="285590" y="3423448"/>
                </a:lnTo>
                <a:lnTo>
                  <a:pt x="307807" y="3462836"/>
                </a:lnTo>
                <a:lnTo>
                  <a:pt x="330768" y="3501741"/>
                </a:lnTo>
                <a:lnTo>
                  <a:pt x="354462" y="3540153"/>
                </a:lnTo>
                <a:lnTo>
                  <a:pt x="378881" y="3578064"/>
                </a:lnTo>
                <a:lnTo>
                  <a:pt x="404015" y="3615462"/>
                </a:lnTo>
                <a:lnTo>
                  <a:pt x="429853" y="3652338"/>
                </a:lnTo>
                <a:lnTo>
                  <a:pt x="456386" y="3688684"/>
                </a:lnTo>
                <a:lnTo>
                  <a:pt x="483605" y="3724488"/>
                </a:lnTo>
                <a:lnTo>
                  <a:pt x="511501" y="3759742"/>
                </a:lnTo>
                <a:lnTo>
                  <a:pt x="540062" y="3794436"/>
                </a:lnTo>
                <a:lnTo>
                  <a:pt x="569280" y="3828560"/>
                </a:lnTo>
                <a:lnTo>
                  <a:pt x="599145" y="3862104"/>
                </a:lnTo>
                <a:lnTo>
                  <a:pt x="629647" y="3895060"/>
                </a:lnTo>
                <a:lnTo>
                  <a:pt x="660777" y="3927416"/>
                </a:lnTo>
                <a:lnTo>
                  <a:pt x="692526" y="3959164"/>
                </a:lnTo>
                <a:lnTo>
                  <a:pt x="724882" y="3990294"/>
                </a:lnTo>
                <a:lnTo>
                  <a:pt x="757838" y="4020797"/>
                </a:lnTo>
                <a:lnTo>
                  <a:pt x="791382" y="4050662"/>
                </a:lnTo>
                <a:lnTo>
                  <a:pt x="825506" y="4079880"/>
                </a:lnTo>
                <a:lnTo>
                  <a:pt x="860200" y="4108441"/>
                </a:lnTo>
                <a:lnTo>
                  <a:pt x="895454" y="4136336"/>
                </a:lnTo>
                <a:lnTo>
                  <a:pt x="931259" y="4163555"/>
                </a:lnTo>
                <a:lnTo>
                  <a:pt x="967604" y="4190089"/>
                </a:lnTo>
                <a:lnTo>
                  <a:pt x="1004481" y="4215927"/>
                </a:lnTo>
                <a:lnTo>
                  <a:pt x="1041879" y="4241060"/>
                </a:lnTo>
                <a:lnTo>
                  <a:pt x="1079790" y="4265479"/>
                </a:lnTo>
                <a:lnTo>
                  <a:pt x="1118202" y="4289174"/>
                </a:lnTo>
                <a:lnTo>
                  <a:pt x="1157108" y="4312134"/>
                </a:lnTo>
                <a:lnTo>
                  <a:pt x="1196496" y="4334352"/>
                </a:lnTo>
                <a:lnTo>
                  <a:pt x="1236358" y="4355816"/>
                </a:lnTo>
                <a:lnTo>
                  <a:pt x="1276683" y="4376517"/>
                </a:lnTo>
                <a:lnTo>
                  <a:pt x="1317463" y="4396446"/>
                </a:lnTo>
                <a:lnTo>
                  <a:pt x="1358687" y="4415593"/>
                </a:lnTo>
                <a:lnTo>
                  <a:pt x="1400346" y="4433949"/>
                </a:lnTo>
                <a:lnTo>
                  <a:pt x="1442430" y="4451503"/>
                </a:lnTo>
                <a:lnTo>
                  <a:pt x="1484929" y="4468246"/>
                </a:lnTo>
                <a:lnTo>
                  <a:pt x="1527835" y="4484168"/>
                </a:lnTo>
                <a:lnTo>
                  <a:pt x="1571136" y="4499260"/>
                </a:lnTo>
                <a:lnTo>
                  <a:pt x="1614824" y="4513512"/>
                </a:lnTo>
                <a:lnTo>
                  <a:pt x="1658889" y="4526915"/>
                </a:lnTo>
                <a:lnTo>
                  <a:pt x="1703322" y="4539458"/>
                </a:lnTo>
                <a:lnTo>
                  <a:pt x="1748111" y="4551132"/>
                </a:lnTo>
                <a:lnTo>
                  <a:pt x="1793249" y="4561928"/>
                </a:lnTo>
                <a:lnTo>
                  <a:pt x="1838726" y="4571836"/>
                </a:lnTo>
                <a:lnTo>
                  <a:pt x="1884531" y="4580846"/>
                </a:lnTo>
                <a:lnTo>
                  <a:pt x="1930655" y="4588948"/>
                </a:lnTo>
                <a:lnTo>
                  <a:pt x="1977088" y="4596134"/>
                </a:lnTo>
                <a:lnTo>
                  <a:pt x="2023821" y="4602392"/>
                </a:lnTo>
                <a:lnTo>
                  <a:pt x="2070844" y="4607715"/>
                </a:lnTo>
                <a:lnTo>
                  <a:pt x="2118148" y="4612091"/>
                </a:lnTo>
                <a:lnTo>
                  <a:pt x="2165723" y="4615511"/>
                </a:lnTo>
                <a:lnTo>
                  <a:pt x="2213558" y="4617966"/>
                </a:lnTo>
                <a:lnTo>
                  <a:pt x="2261645" y="4619446"/>
                </a:lnTo>
                <a:lnTo>
                  <a:pt x="2309975" y="4619942"/>
                </a:lnTo>
                <a:lnTo>
                  <a:pt x="2358303" y="4619446"/>
                </a:lnTo>
                <a:lnTo>
                  <a:pt x="2406390" y="4617966"/>
                </a:lnTo>
                <a:lnTo>
                  <a:pt x="2454225" y="4615511"/>
                </a:lnTo>
                <a:lnTo>
                  <a:pt x="2501799" y="4612091"/>
                </a:lnTo>
                <a:lnTo>
                  <a:pt x="2549103" y="4607715"/>
                </a:lnTo>
                <a:lnTo>
                  <a:pt x="2596125" y="4602392"/>
                </a:lnTo>
                <a:lnTo>
                  <a:pt x="2642858" y="4596134"/>
                </a:lnTo>
                <a:lnTo>
                  <a:pt x="2689291" y="4588948"/>
                </a:lnTo>
                <a:lnTo>
                  <a:pt x="2735415" y="4580846"/>
                </a:lnTo>
                <a:lnTo>
                  <a:pt x="2781219" y="4571836"/>
                </a:lnTo>
                <a:lnTo>
                  <a:pt x="2826695" y="4561928"/>
                </a:lnTo>
                <a:lnTo>
                  <a:pt x="2871833" y="4551132"/>
                </a:lnTo>
                <a:lnTo>
                  <a:pt x="2916622" y="4539458"/>
                </a:lnTo>
                <a:lnTo>
                  <a:pt x="2961054" y="4526915"/>
                </a:lnTo>
                <a:lnTo>
                  <a:pt x="3005119" y="4513512"/>
                </a:lnTo>
                <a:lnTo>
                  <a:pt x="3048807" y="4499260"/>
                </a:lnTo>
                <a:lnTo>
                  <a:pt x="3092108" y="4484168"/>
                </a:lnTo>
                <a:lnTo>
                  <a:pt x="3135013" y="4468246"/>
                </a:lnTo>
                <a:lnTo>
                  <a:pt x="3177513" y="4451503"/>
                </a:lnTo>
                <a:lnTo>
                  <a:pt x="3219596" y="4433949"/>
                </a:lnTo>
                <a:lnTo>
                  <a:pt x="3261255" y="4415593"/>
                </a:lnTo>
                <a:lnTo>
                  <a:pt x="3302479" y="4396446"/>
                </a:lnTo>
                <a:lnTo>
                  <a:pt x="3343258" y="4376517"/>
                </a:lnTo>
                <a:lnTo>
                  <a:pt x="3383583" y="4355816"/>
                </a:lnTo>
                <a:lnTo>
                  <a:pt x="3423445" y="4334352"/>
                </a:lnTo>
                <a:lnTo>
                  <a:pt x="3462833" y="4312134"/>
                </a:lnTo>
                <a:lnTo>
                  <a:pt x="3501738" y="4289174"/>
                </a:lnTo>
                <a:lnTo>
                  <a:pt x="3540151" y="4265479"/>
                </a:lnTo>
                <a:lnTo>
                  <a:pt x="3578061" y="4241060"/>
                </a:lnTo>
                <a:lnTo>
                  <a:pt x="3615459" y="4215927"/>
                </a:lnTo>
                <a:lnTo>
                  <a:pt x="3652336" y="4190089"/>
                </a:lnTo>
                <a:lnTo>
                  <a:pt x="3688681" y="4163555"/>
                </a:lnTo>
                <a:lnTo>
                  <a:pt x="3724486" y="4136336"/>
                </a:lnTo>
                <a:lnTo>
                  <a:pt x="3759740" y="4108441"/>
                </a:lnTo>
                <a:lnTo>
                  <a:pt x="3794434" y="4079880"/>
                </a:lnTo>
                <a:lnTo>
                  <a:pt x="3828557" y="4050662"/>
                </a:lnTo>
                <a:lnTo>
                  <a:pt x="3862102" y="4020797"/>
                </a:lnTo>
                <a:lnTo>
                  <a:pt x="3895057" y="3990294"/>
                </a:lnTo>
                <a:lnTo>
                  <a:pt x="3927414" y="3959164"/>
                </a:lnTo>
                <a:lnTo>
                  <a:pt x="3959162" y="3927416"/>
                </a:lnTo>
                <a:lnTo>
                  <a:pt x="3990292" y="3895060"/>
                </a:lnTo>
                <a:lnTo>
                  <a:pt x="4020794" y="3862104"/>
                </a:lnTo>
                <a:lnTo>
                  <a:pt x="4050659" y="3828560"/>
                </a:lnTo>
                <a:lnTo>
                  <a:pt x="4079877" y="3794436"/>
                </a:lnTo>
                <a:lnTo>
                  <a:pt x="4108438" y="3759742"/>
                </a:lnTo>
                <a:lnTo>
                  <a:pt x="4136333" y="3724488"/>
                </a:lnTo>
                <a:lnTo>
                  <a:pt x="4163553" y="3688684"/>
                </a:lnTo>
                <a:lnTo>
                  <a:pt x="4190086" y="3652338"/>
                </a:lnTo>
                <a:lnTo>
                  <a:pt x="4215924" y="3615462"/>
                </a:lnTo>
                <a:lnTo>
                  <a:pt x="4241058" y="3578064"/>
                </a:lnTo>
                <a:lnTo>
                  <a:pt x="4265476" y="3540153"/>
                </a:lnTo>
                <a:lnTo>
                  <a:pt x="4289171" y="3501741"/>
                </a:lnTo>
                <a:lnTo>
                  <a:pt x="4312132" y="3462836"/>
                </a:lnTo>
                <a:lnTo>
                  <a:pt x="4334349" y="3423448"/>
                </a:lnTo>
                <a:lnTo>
                  <a:pt x="4355813" y="3383586"/>
                </a:lnTo>
                <a:lnTo>
                  <a:pt x="4376515" y="3343261"/>
                </a:lnTo>
                <a:lnTo>
                  <a:pt x="4396444" y="3302481"/>
                </a:lnTo>
                <a:lnTo>
                  <a:pt x="4415591" y="3261258"/>
                </a:lnTo>
                <a:lnTo>
                  <a:pt x="4433946" y="3219599"/>
                </a:lnTo>
                <a:lnTo>
                  <a:pt x="4451500" y="3177515"/>
                </a:lnTo>
                <a:lnTo>
                  <a:pt x="4468243" y="3135016"/>
                </a:lnTo>
                <a:lnTo>
                  <a:pt x="4484165" y="3092111"/>
                </a:lnTo>
                <a:lnTo>
                  <a:pt x="4499257" y="3048810"/>
                </a:lnTo>
                <a:lnTo>
                  <a:pt x="4513510" y="3005122"/>
                </a:lnTo>
                <a:lnTo>
                  <a:pt x="4526912" y="2961057"/>
                </a:lnTo>
                <a:lnTo>
                  <a:pt x="4539455" y="2916625"/>
                </a:lnTo>
                <a:lnTo>
                  <a:pt x="4551130" y="2871835"/>
                </a:lnTo>
                <a:lnTo>
                  <a:pt x="4561926" y="2826698"/>
                </a:lnTo>
                <a:lnTo>
                  <a:pt x="4571833" y="2781222"/>
                </a:lnTo>
                <a:lnTo>
                  <a:pt x="4580843" y="2735417"/>
                </a:lnTo>
                <a:lnTo>
                  <a:pt x="4588946" y="2689294"/>
                </a:lnTo>
                <a:lnTo>
                  <a:pt x="4596131" y="2642861"/>
                </a:lnTo>
                <a:lnTo>
                  <a:pt x="4602390" y="2596128"/>
                </a:lnTo>
                <a:lnTo>
                  <a:pt x="4607712" y="2549105"/>
                </a:lnTo>
                <a:lnTo>
                  <a:pt x="4612088" y="2501802"/>
                </a:lnTo>
                <a:lnTo>
                  <a:pt x="4615509" y="2454228"/>
                </a:lnTo>
                <a:lnTo>
                  <a:pt x="4617964" y="2406392"/>
                </a:lnTo>
                <a:lnTo>
                  <a:pt x="4619444" y="2358306"/>
                </a:lnTo>
                <a:lnTo>
                  <a:pt x="4619939" y="2309977"/>
                </a:lnTo>
                <a:lnTo>
                  <a:pt x="4619444" y="2261648"/>
                </a:lnTo>
                <a:lnTo>
                  <a:pt x="4617964" y="2213561"/>
                </a:lnTo>
                <a:lnTo>
                  <a:pt x="4615509" y="2165725"/>
                </a:lnTo>
                <a:lnTo>
                  <a:pt x="4612088" y="2118151"/>
                </a:lnTo>
                <a:lnTo>
                  <a:pt x="4607712" y="2070847"/>
                </a:lnTo>
                <a:lnTo>
                  <a:pt x="4602390" y="2023824"/>
                </a:lnTo>
                <a:lnTo>
                  <a:pt x="4596131" y="1977090"/>
                </a:lnTo>
                <a:lnTo>
                  <a:pt x="4588946" y="1930657"/>
                </a:lnTo>
                <a:lnTo>
                  <a:pt x="4580843" y="1884533"/>
                </a:lnTo>
                <a:lnTo>
                  <a:pt x="4571833" y="1838728"/>
                </a:lnTo>
                <a:lnTo>
                  <a:pt x="4561926" y="1793252"/>
                </a:lnTo>
                <a:lnTo>
                  <a:pt x="4551130" y="1748114"/>
                </a:lnTo>
                <a:lnTo>
                  <a:pt x="4539455" y="1703324"/>
                </a:lnTo>
                <a:lnTo>
                  <a:pt x="4526912" y="1658892"/>
                </a:lnTo>
                <a:lnTo>
                  <a:pt x="4513510" y="1614826"/>
                </a:lnTo>
                <a:lnTo>
                  <a:pt x="4499257" y="1571138"/>
                </a:lnTo>
                <a:lnTo>
                  <a:pt x="4484165" y="1527837"/>
                </a:lnTo>
                <a:lnTo>
                  <a:pt x="4468243" y="1484931"/>
                </a:lnTo>
                <a:lnTo>
                  <a:pt x="4451500" y="1442432"/>
                </a:lnTo>
                <a:lnTo>
                  <a:pt x="4433946" y="1400348"/>
                </a:lnTo>
                <a:lnTo>
                  <a:pt x="4415591" y="1358689"/>
                </a:lnTo>
                <a:lnTo>
                  <a:pt x="4396444" y="1317465"/>
                </a:lnTo>
                <a:lnTo>
                  <a:pt x="4376515" y="1276685"/>
                </a:lnTo>
                <a:lnTo>
                  <a:pt x="4355813" y="1236360"/>
                </a:lnTo>
                <a:lnTo>
                  <a:pt x="4334349" y="1196498"/>
                </a:lnTo>
                <a:lnTo>
                  <a:pt x="4312132" y="1157110"/>
                </a:lnTo>
                <a:lnTo>
                  <a:pt x="4289171" y="1118204"/>
                </a:lnTo>
                <a:lnTo>
                  <a:pt x="4265476" y="1079792"/>
                </a:lnTo>
                <a:lnTo>
                  <a:pt x="4241058" y="1041881"/>
                </a:lnTo>
                <a:lnTo>
                  <a:pt x="4215924" y="1004483"/>
                </a:lnTo>
                <a:lnTo>
                  <a:pt x="4190086" y="967606"/>
                </a:lnTo>
                <a:lnTo>
                  <a:pt x="4163553" y="931260"/>
                </a:lnTo>
                <a:lnTo>
                  <a:pt x="4136333" y="895456"/>
                </a:lnTo>
                <a:lnTo>
                  <a:pt x="4108438" y="860202"/>
                </a:lnTo>
                <a:lnTo>
                  <a:pt x="4079877" y="825508"/>
                </a:lnTo>
                <a:lnTo>
                  <a:pt x="4050659" y="791384"/>
                </a:lnTo>
                <a:lnTo>
                  <a:pt x="4020794" y="757839"/>
                </a:lnTo>
                <a:lnTo>
                  <a:pt x="3990292" y="724884"/>
                </a:lnTo>
                <a:lnTo>
                  <a:pt x="3959162" y="692527"/>
                </a:lnTo>
                <a:lnTo>
                  <a:pt x="3927414" y="660779"/>
                </a:lnTo>
                <a:lnTo>
                  <a:pt x="3895057" y="629649"/>
                </a:lnTo>
                <a:lnTo>
                  <a:pt x="3862102" y="599146"/>
                </a:lnTo>
                <a:lnTo>
                  <a:pt x="3828557" y="569281"/>
                </a:lnTo>
                <a:lnTo>
                  <a:pt x="3794434" y="540063"/>
                </a:lnTo>
                <a:lnTo>
                  <a:pt x="3759740" y="511502"/>
                </a:lnTo>
                <a:lnTo>
                  <a:pt x="3724486" y="483606"/>
                </a:lnTo>
                <a:lnTo>
                  <a:pt x="3688681" y="456387"/>
                </a:lnTo>
                <a:lnTo>
                  <a:pt x="3652336" y="429854"/>
                </a:lnTo>
                <a:lnTo>
                  <a:pt x="3615459" y="404015"/>
                </a:lnTo>
                <a:lnTo>
                  <a:pt x="3578061" y="378882"/>
                </a:lnTo>
                <a:lnTo>
                  <a:pt x="3540151" y="354463"/>
                </a:lnTo>
                <a:lnTo>
                  <a:pt x="3501738" y="330768"/>
                </a:lnTo>
                <a:lnTo>
                  <a:pt x="3462833" y="307808"/>
                </a:lnTo>
                <a:lnTo>
                  <a:pt x="3423445" y="285590"/>
                </a:lnTo>
                <a:lnTo>
                  <a:pt x="3383583" y="264126"/>
                </a:lnTo>
                <a:lnTo>
                  <a:pt x="3343258" y="243424"/>
                </a:lnTo>
                <a:lnTo>
                  <a:pt x="3302479" y="223495"/>
                </a:lnTo>
                <a:lnTo>
                  <a:pt x="3261255" y="204348"/>
                </a:lnTo>
                <a:lnTo>
                  <a:pt x="3219596" y="185993"/>
                </a:lnTo>
                <a:lnTo>
                  <a:pt x="3177513" y="168439"/>
                </a:lnTo>
                <a:lnTo>
                  <a:pt x="3135013" y="151696"/>
                </a:lnTo>
                <a:lnTo>
                  <a:pt x="3092108" y="135774"/>
                </a:lnTo>
                <a:lnTo>
                  <a:pt x="3048807" y="120682"/>
                </a:lnTo>
                <a:lnTo>
                  <a:pt x="3005119" y="106429"/>
                </a:lnTo>
                <a:lnTo>
                  <a:pt x="2961054" y="93027"/>
                </a:lnTo>
                <a:lnTo>
                  <a:pt x="2916622" y="80484"/>
                </a:lnTo>
                <a:lnTo>
                  <a:pt x="2871833" y="68809"/>
                </a:lnTo>
                <a:lnTo>
                  <a:pt x="2826695" y="58013"/>
                </a:lnTo>
                <a:lnTo>
                  <a:pt x="2781219" y="48106"/>
                </a:lnTo>
                <a:lnTo>
                  <a:pt x="2735415" y="39096"/>
                </a:lnTo>
                <a:lnTo>
                  <a:pt x="2689291" y="30993"/>
                </a:lnTo>
                <a:lnTo>
                  <a:pt x="2642858" y="23808"/>
                </a:lnTo>
                <a:lnTo>
                  <a:pt x="2596125" y="17549"/>
                </a:lnTo>
                <a:lnTo>
                  <a:pt x="2549103" y="12227"/>
                </a:lnTo>
                <a:lnTo>
                  <a:pt x="2501799" y="7851"/>
                </a:lnTo>
                <a:lnTo>
                  <a:pt x="2454225" y="4430"/>
                </a:lnTo>
                <a:lnTo>
                  <a:pt x="2406390" y="1975"/>
                </a:lnTo>
                <a:lnTo>
                  <a:pt x="2358303" y="495"/>
                </a:lnTo>
                <a:lnTo>
                  <a:pt x="2309975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68018" y="2244853"/>
            <a:ext cx="2926715" cy="190309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25"/>
              </a:spcBef>
            </a:pPr>
            <a:r>
              <a:rPr sz="4400" spc="-7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3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30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00" spc="-120" dirty="0">
                <a:solidFill>
                  <a:srgbClr val="FFFFFF"/>
                </a:solidFill>
                <a:latin typeface="Trebuchet MS"/>
                <a:cs typeface="Trebuchet MS"/>
              </a:rPr>
              <a:t>hn</a:t>
            </a:r>
            <a:r>
              <a:rPr sz="4400" spc="-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-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2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22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7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4400" spc="-210" dirty="0">
                <a:solidFill>
                  <a:srgbClr val="FFFFFF"/>
                </a:solidFill>
                <a:latin typeface="Trebuchet MS"/>
                <a:cs typeface="Trebuchet MS"/>
              </a:rPr>
              <a:t>by  </a:t>
            </a: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Google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528" y="0"/>
            <a:ext cx="1155700" cy="591185"/>
          </a:xfrm>
          <a:custGeom>
            <a:avLst/>
            <a:gdLst/>
            <a:ahLst/>
            <a:cxnLst/>
            <a:rect l="l" t="t" r="r" b="b"/>
            <a:pathLst>
              <a:path w="1155700" h="591185">
                <a:moveTo>
                  <a:pt x="1153783" y="0"/>
                </a:moveTo>
                <a:lnTo>
                  <a:pt x="1355" y="0"/>
                </a:lnTo>
                <a:lnTo>
                  <a:pt x="0" y="13436"/>
                </a:lnTo>
                <a:lnTo>
                  <a:pt x="1914" y="60806"/>
                </a:lnTo>
                <a:lnTo>
                  <a:pt x="7559" y="107122"/>
                </a:lnTo>
                <a:lnTo>
                  <a:pt x="16785" y="152234"/>
                </a:lnTo>
                <a:lnTo>
                  <a:pt x="29444" y="195994"/>
                </a:lnTo>
                <a:lnTo>
                  <a:pt x="45388" y="238254"/>
                </a:lnTo>
                <a:lnTo>
                  <a:pt x="64467" y="278864"/>
                </a:lnTo>
                <a:lnTo>
                  <a:pt x="86533" y="317677"/>
                </a:lnTo>
                <a:lnTo>
                  <a:pt x="111437" y="354543"/>
                </a:lnTo>
                <a:lnTo>
                  <a:pt x="139031" y="389314"/>
                </a:lnTo>
                <a:lnTo>
                  <a:pt x="169166" y="421841"/>
                </a:lnTo>
                <a:lnTo>
                  <a:pt x="201694" y="451976"/>
                </a:lnTo>
                <a:lnTo>
                  <a:pt x="236465" y="479570"/>
                </a:lnTo>
                <a:lnTo>
                  <a:pt x="273331" y="504474"/>
                </a:lnTo>
                <a:lnTo>
                  <a:pt x="312144" y="526540"/>
                </a:lnTo>
                <a:lnTo>
                  <a:pt x="352754" y="545619"/>
                </a:lnTo>
                <a:lnTo>
                  <a:pt x="395014" y="561562"/>
                </a:lnTo>
                <a:lnTo>
                  <a:pt x="438774" y="574221"/>
                </a:lnTo>
                <a:lnTo>
                  <a:pt x="483886" y="583447"/>
                </a:lnTo>
                <a:lnTo>
                  <a:pt x="530201" y="589092"/>
                </a:lnTo>
                <a:lnTo>
                  <a:pt x="577571" y="591007"/>
                </a:lnTo>
                <a:lnTo>
                  <a:pt x="624941" y="589092"/>
                </a:lnTo>
                <a:lnTo>
                  <a:pt x="671257" y="583447"/>
                </a:lnTo>
                <a:lnTo>
                  <a:pt x="716369" y="574221"/>
                </a:lnTo>
                <a:lnTo>
                  <a:pt x="760129" y="561562"/>
                </a:lnTo>
                <a:lnTo>
                  <a:pt x="802389" y="545619"/>
                </a:lnTo>
                <a:lnTo>
                  <a:pt x="842999" y="526540"/>
                </a:lnTo>
                <a:lnTo>
                  <a:pt x="881812" y="504474"/>
                </a:lnTo>
                <a:lnTo>
                  <a:pt x="918678" y="479570"/>
                </a:lnTo>
                <a:lnTo>
                  <a:pt x="953449" y="451976"/>
                </a:lnTo>
                <a:lnTo>
                  <a:pt x="985976" y="421841"/>
                </a:lnTo>
                <a:lnTo>
                  <a:pt x="1016111" y="389314"/>
                </a:lnTo>
                <a:lnTo>
                  <a:pt x="1043705" y="354543"/>
                </a:lnTo>
                <a:lnTo>
                  <a:pt x="1068609" y="317677"/>
                </a:lnTo>
                <a:lnTo>
                  <a:pt x="1090675" y="278864"/>
                </a:lnTo>
                <a:lnTo>
                  <a:pt x="1109754" y="238254"/>
                </a:lnTo>
                <a:lnTo>
                  <a:pt x="1125697" y="195994"/>
                </a:lnTo>
                <a:lnTo>
                  <a:pt x="1138356" y="152234"/>
                </a:lnTo>
                <a:lnTo>
                  <a:pt x="1147583" y="107122"/>
                </a:lnTo>
                <a:lnTo>
                  <a:pt x="1153227" y="60806"/>
                </a:lnTo>
                <a:lnTo>
                  <a:pt x="1155142" y="13436"/>
                </a:lnTo>
                <a:lnTo>
                  <a:pt x="115378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1510" y="0"/>
            <a:ext cx="1737995" cy="960119"/>
          </a:xfrm>
          <a:custGeom>
            <a:avLst/>
            <a:gdLst/>
            <a:ahLst/>
            <a:cxnLst/>
            <a:rect l="l" t="t" r="r" b="b"/>
            <a:pathLst>
              <a:path w="1737995" h="960119">
                <a:moveTo>
                  <a:pt x="1737398" y="0"/>
                </a:moveTo>
                <a:lnTo>
                  <a:pt x="1613573" y="0"/>
                </a:lnTo>
                <a:lnTo>
                  <a:pt x="1613573" y="790282"/>
                </a:lnTo>
                <a:lnTo>
                  <a:pt x="247307" y="0"/>
                </a:lnTo>
                <a:lnTo>
                  <a:pt x="0" y="0"/>
                </a:lnTo>
                <a:lnTo>
                  <a:pt x="1644535" y="951242"/>
                </a:lnTo>
                <a:lnTo>
                  <a:pt x="1651812" y="954838"/>
                </a:lnTo>
                <a:lnTo>
                  <a:pt x="1659462" y="957437"/>
                </a:lnTo>
                <a:lnTo>
                  <a:pt x="1667386" y="959011"/>
                </a:lnTo>
                <a:lnTo>
                  <a:pt x="1675485" y="959535"/>
                </a:lnTo>
                <a:lnTo>
                  <a:pt x="1699588" y="954669"/>
                </a:lnTo>
                <a:lnTo>
                  <a:pt x="1719267" y="941400"/>
                </a:lnTo>
                <a:lnTo>
                  <a:pt x="1732533" y="921720"/>
                </a:lnTo>
                <a:lnTo>
                  <a:pt x="1737398" y="897623"/>
                </a:lnTo>
                <a:lnTo>
                  <a:pt x="1737398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936836"/>
            <a:ext cx="160020" cy="553085"/>
          </a:xfrm>
          <a:custGeom>
            <a:avLst/>
            <a:gdLst/>
            <a:ahLst/>
            <a:cxnLst/>
            <a:rect l="l" t="t" r="r" b="b"/>
            <a:pathLst>
              <a:path w="160020" h="553085">
                <a:moveTo>
                  <a:pt x="0" y="0"/>
                </a:moveTo>
                <a:lnTo>
                  <a:pt x="0" y="552996"/>
                </a:lnTo>
                <a:lnTo>
                  <a:pt x="17892" y="543280"/>
                </a:lnTo>
                <a:lnTo>
                  <a:pt x="58114" y="511153"/>
                </a:lnTo>
                <a:lnTo>
                  <a:pt x="92703" y="473094"/>
                </a:lnTo>
                <a:lnTo>
                  <a:pt x="120909" y="429850"/>
                </a:lnTo>
                <a:lnTo>
                  <a:pt x="141983" y="382170"/>
                </a:lnTo>
                <a:lnTo>
                  <a:pt x="155176" y="330801"/>
                </a:lnTo>
                <a:lnTo>
                  <a:pt x="159740" y="276491"/>
                </a:lnTo>
                <a:lnTo>
                  <a:pt x="155176" y="222186"/>
                </a:lnTo>
                <a:lnTo>
                  <a:pt x="141983" y="170818"/>
                </a:lnTo>
                <a:lnTo>
                  <a:pt x="120909" y="123137"/>
                </a:lnTo>
                <a:lnTo>
                  <a:pt x="92703" y="79891"/>
                </a:lnTo>
                <a:lnTo>
                  <a:pt x="58114" y="41830"/>
                </a:lnTo>
                <a:lnTo>
                  <a:pt x="17892" y="970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74740" y="789939"/>
            <a:ext cx="4918075" cy="40335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142875" indent="-228600">
              <a:lnSpc>
                <a:spcPct val="902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Google </a:t>
            </a:r>
            <a:r>
              <a:rPr sz="2800" spc="-5" dirty="0">
                <a:latin typeface="Carlito"/>
                <a:cs typeface="Carlito"/>
              </a:rPr>
              <a:t>uses </a:t>
            </a:r>
            <a:r>
              <a:rPr sz="2800" dirty="0">
                <a:latin typeface="Carlito"/>
                <a:cs typeface="Carlito"/>
              </a:rPr>
              <a:t>216 </a:t>
            </a:r>
            <a:r>
              <a:rPr sz="2800" spc="-10" dirty="0">
                <a:latin typeface="Carlito"/>
                <a:cs typeface="Carlito"/>
              </a:rPr>
              <a:t>technology  products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dirty="0">
                <a:latin typeface="Carlito"/>
                <a:cs typeface="Carlito"/>
              </a:rPr>
              <a:t>services </a:t>
            </a:r>
            <a:r>
              <a:rPr sz="2800" spc="-5" dirty="0">
                <a:latin typeface="Carlito"/>
                <a:cs typeface="Carlito"/>
              </a:rPr>
              <a:t>including  </a:t>
            </a:r>
            <a:r>
              <a:rPr sz="2800" dirty="0">
                <a:latin typeface="Carlito"/>
                <a:cs typeface="Carlito"/>
              </a:rPr>
              <a:t>HTML 5 , </a:t>
            </a:r>
            <a:r>
              <a:rPr sz="2800" spc="-5" dirty="0">
                <a:latin typeface="Carlito"/>
                <a:cs typeface="Carlito"/>
              </a:rPr>
              <a:t>Google Analytics, and  </a:t>
            </a:r>
            <a:r>
              <a:rPr sz="2800" spc="-30" dirty="0">
                <a:latin typeface="Carlito"/>
                <a:cs typeface="Carlito"/>
              </a:rPr>
              <a:t>jQuery.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ct val="899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75" dirty="0">
                <a:latin typeface="Carlito"/>
                <a:cs typeface="Carlito"/>
              </a:rPr>
              <a:t>¾ </a:t>
            </a:r>
            <a:r>
              <a:rPr sz="2800" spc="-5" dirty="0">
                <a:latin typeface="Carlito"/>
                <a:cs typeface="Carlito"/>
              </a:rPr>
              <a:t>Along with these </a:t>
            </a:r>
            <a:r>
              <a:rPr sz="2800" spc="-30" dirty="0">
                <a:latin typeface="Carlito"/>
                <a:cs typeface="Carlito"/>
              </a:rPr>
              <a:t>Technlogies  </a:t>
            </a:r>
            <a:r>
              <a:rPr sz="2800" spc="-10" dirty="0">
                <a:latin typeface="Carlito"/>
                <a:cs typeface="Carlito"/>
              </a:rPr>
              <a:t>Google </a:t>
            </a:r>
            <a:r>
              <a:rPr sz="2800" spc="-5" dirty="0">
                <a:latin typeface="Carlito"/>
                <a:cs typeface="Carlito"/>
              </a:rPr>
              <a:t>uses </a:t>
            </a:r>
            <a:r>
              <a:rPr sz="2800" dirty="0">
                <a:latin typeface="Carlito"/>
                <a:cs typeface="Carlito"/>
              </a:rPr>
              <a:t>Python  </a:t>
            </a:r>
            <a:r>
              <a:rPr sz="2800" spc="-15" dirty="0">
                <a:latin typeface="Carlito"/>
                <a:cs typeface="Carlito"/>
              </a:rPr>
              <a:t>programming </a:t>
            </a:r>
            <a:r>
              <a:rPr sz="2800" spc="-10" dirty="0">
                <a:latin typeface="Carlito"/>
                <a:cs typeface="Carlito"/>
              </a:rPr>
              <a:t>language, </a:t>
            </a:r>
            <a:r>
              <a:rPr sz="2800" spc="-5" dirty="0">
                <a:latin typeface="Carlito"/>
                <a:cs typeface="Carlito"/>
              </a:rPr>
              <a:t>which is  one of </a:t>
            </a:r>
            <a:r>
              <a:rPr sz="2800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official server-side  languages </a:t>
            </a:r>
            <a:r>
              <a:rPr sz="2800" spc="-15" dirty="0">
                <a:latin typeface="Carlito"/>
                <a:cs typeface="Carlito"/>
              </a:rPr>
              <a:t>at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40" dirty="0">
                <a:latin typeface="Carlito"/>
                <a:cs typeface="Carlito"/>
              </a:rPr>
              <a:t>company, </a:t>
            </a:r>
            <a:r>
              <a:rPr sz="2800" spc="-5" dirty="0">
                <a:latin typeface="Carlito"/>
                <a:cs typeface="Carlito"/>
              </a:rPr>
              <a:t>in  addition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5" dirty="0">
                <a:latin typeface="Carlito"/>
                <a:cs typeface="Carlito"/>
              </a:rPr>
              <a:t>C++, </a:t>
            </a:r>
            <a:r>
              <a:rPr sz="2800" spc="-25" dirty="0">
                <a:latin typeface="Carlito"/>
                <a:cs typeface="Carlito"/>
              </a:rPr>
              <a:t>Java, </a:t>
            </a:r>
            <a:r>
              <a:rPr sz="2800" spc="-5" dirty="0">
                <a:latin typeface="Carlito"/>
                <a:cs typeface="Carlito"/>
              </a:rPr>
              <a:t>and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Go.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5835648"/>
            <a:ext cx="1548765" cy="1022350"/>
          </a:xfrm>
          <a:custGeom>
            <a:avLst/>
            <a:gdLst/>
            <a:ahLst/>
            <a:cxnLst/>
            <a:rect l="l" t="t" r="r" b="b"/>
            <a:pathLst>
              <a:path w="1548765" h="1022350">
                <a:moveTo>
                  <a:pt x="1486268" y="0"/>
                </a:moveTo>
                <a:lnTo>
                  <a:pt x="0" y="0"/>
                </a:lnTo>
                <a:lnTo>
                  <a:pt x="0" y="123824"/>
                </a:lnTo>
                <a:lnTo>
                  <a:pt x="1424355" y="123824"/>
                </a:lnTo>
                <a:lnTo>
                  <a:pt x="1424355" y="1022351"/>
                </a:lnTo>
                <a:lnTo>
                  <a:pt x="1548180" y="1022351"/>
                </a:lnTo>
                <a:lnTo>
                  <a:pt x="1548180" y="61913"/>
                </a:lnTo>
                <a:lnTo>
                  <a:pt x="1543314" y="37813"/>
                </a:lnTo>
                <a:lnTo>
                  <a:pt x="1530045" y="18133"/>
                </a:lnTo>
                <a:lnTo>
                  <a:pt x="1510365" y="4865"/>
                </a:lnTo>
                <a:lnTo>
                  <a:pt x="1486268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405060" y="5717933"/>
            <a:ext cx="2294255" cy="1140460"/>
            <a:chOff x="3405060" y="5717933"/>
            <a:chExt cx="2294255" cy="1140460"/>
          </a:xfrm>
        </p:grpSpPr>
        <p:sp>
          <p:nvSpPr>
            <p:cNvPr id="10" name="object 10"/>
            <p:cNvSpPr/>
            <p:nvPr/>
          </p:nvSpPr>
          <p:spPr>
            <a:xfrm>
              <a:off x="3405060" y="5717933"/>
              <a:ext cx="1771014" cy="1140460"/>
            </a:xfrm>
            <a:custGeom>
              <a:avLst/>
              <a:gdLst/>
              <a:ahLst/>
              <a:cxnLst/>
              <a:rect l="l" t="t" r="r" b="b"/>
              <a:pathLst>
                <a:path w="1771014" h="1140459">
                  <a:moveTo>
                    <a:pt x="209880" y="763012"/>
                  </a:moveTo>
                  <a:lnTo>
                    <a:pt x="160425" y="778651"/>
                  </a:lnTo>
                  <a:lnTo>
                    <a:pt x="124309" y="836086"/>
                  </a:lnTo>
                  <a:lnTo>
                    <a:pt x="101426" y="880097"/>
                  </a:lnTo>
                  <a:lnTo>
                    <a:pt x="79941" y="924780"/>
                  </a:lnTo>
                  <a:lnTo>
                    <a:pt x="59867" y="970103"/>
                  </a:lnTo>
                  <a:lnTo>
                    <a:pt x="0" y="1140066"/>
                  </a:lnTo>
                  <a:lnTo>
                    <a:pt x="134378" y="1140066"/>
                  </a:lnTo>
                  <a:lnTo>
                    <a:pt x="176784" y="1019682"/>
                  </a:lnTo>
                  <a:lnTo>
                    <a:pt x="195250" y="977997"/>
                  </a:lnTo>
                  <a:lnTo>
                    <a:pt x="215018" y="936901"/>
                  </a:lnTo>
                  <a:lnTo>
                    <a:pt x="236075" y="896424"/>
                  </a:lnTo>
                  <a:lnTo>
                    <a:pt x="258406" y="856598"/>
                  </a:lnTo>
                  <a:lnTo>
                    <a:pt x="265876" y="832502"/>
                  </a:lnTo>
                  <a:lnTo>
                    <a:pt x="252413" y="786622"/>
                  </a:lnTo>
                  <a:lnTo>
                    <a:pt x="217817" y="763917"/>
                  </a:lnTo>
                  <a:lnTo>
                    <a:pt x="209880" y="763012"/>
                  </a:lnTo>
                  <a:close/>
                </a:path>
                <a:path w="1771014" h="1140459">
                  <a:moveTo>
                    <a:pt x="838149" y="161279"/>
                  </a:moveTo>
                  <a:lnTo>
                    <a:pt x="769778" y="190860"/>
                  </a:lnTo>
                  <a:lnTo>
                    <a:pt x="726517" y="215115"/>
                  </a:lnTo>
                  <a:lnTo>
                    <a:pt x="684048" y="240686"/>
                  </a:lnTo>
                  <a:lnTo>
                    <a:pt x="642400" y="267553"/>
                  </a:lnTo>
                  <a:lnTo>
                    <a:pt x="601604" y="295696"/>
                  </a:lnTo>
                  <a:lnTo>
                    <a:pt x="561689" y="325097"/>
                  </a:lnTo>
                  <a:lnTo>
                    <a:pt x="522684" y="355733"/>
                  </a:lnTo>
                  <a:lnTo>
                    <a:pt x="484619" y="387587"/>
                  </a:lnTo>
                  <a:lnTo>
                    <a:pt x="462726" y="430920"/>
                  </a:lnTo>
                  <a:lnTo>
                    <a:pt x="465561" y="455073"/>
                  </a:lnTo>
                  <a:lnTo>
                    <a:pt x="487911" y="486435"/>
                  </a:lnTo>
                  <a:lnTo>
                    <a:pt x="526148" y="499125"/>
                  </a:lnTo>
                  <a:lnTo>
                    <a:pt x="526440" y="499125"/>
                  </a:lnTo>
                  <a:lnTo>
                    <a:pt x="567969" y="484075"/>
                  </a:lnTo>
                  <a:lnTo>
                    <a:pt x="608073" y="450598"/>
                  </a:lnTo>
                  <a:lnTo>
                    <a:pt x="649305" y="418586"/>
                  </a:lnTo>
                  <a:lnTo>
                    <a:pt x="691625" y="388068"/>
                  </a:lnTo>
                  <a:lnTo>
                    <a:pt x="734990" y="359071"/>
                  </a:lnTo>
                  <a:lnTo>
                    <a:pt x="779361" y="331623"/>
                  </a:lnTo>
                  <a:lnTo>
                    <a:pt x="824695" y="305749"/>
                  </a:lnTo>
                  <a:lnTo>
                    <a:pt x="870953" y="281478"/>
                  </a:lnTo>
                  <a:lnTo>
                    <a:pt x="890806" y="265894"/>
                  </a:lnTo>
                  <a:lnTo>
                    <a:pt x="902728" y="244645"/>
                  </a:lnTo>
                  <a:lnTo>
                    <a:pt x="905811" y="220477"/>
                  </a:lnTo>
                  <a:lnTo>
                    <a:pt x="899147" y="196134"/>
                  </a:lnTo>
                  <a:lnTo>
                    <a:pt x="888098" y="180538"/>
                  </a:lnTo>
                  <a:lnTo>
                    <a:pt x="873477" y="169275"/>
                  </a:lnTo>
                  <a:lnTo>
                    <a:pt x="856441" y="162728"/>
                  </a:lnTo>
                  <a:lnTo>
                    <a:pt x="838149" y="161279"/>
                  </a:lnTo>
                  <a:close/>
                </a:path>
                <a:path w="1771014" h="1140459">
                  <a:moveTo>
                    <a:pt x="1515338" y="0"/>
                  </a:moveTo>
                  <a:lnTo>
                    <a:pt x="1465798" y="1064"/>
                  </a:lnTo>
                  <a:lnTo>
                    <a:pt x="1416300" y="3660"/>
                  </a:lnTo>
                  <a:lnTo>
                    <a:pt x="1366884" y="7787"/>
                  </a:lnTo>
                  <a:lnTo>
                    <a:pt x="1317586" y="13445"/>
                  </a:lnTo>
                  <a:lnTo>
                    <a:pt x="1275332" y="37363"/>
                  </a:lnTo>
                  <a:lnTo>
                    <a:pt x="1262367" y="84152"/>
                  </a:lnTo>
                  <a:lnTo>
                    <a:pt x="1269407" y="106373"/>
                  </a:lnTo>
                  <a:lnTo>
                    <a:pt x="1283471" y="124071"/>
                  </a:lnTo>
                  <a:lnTo>
                    <a:pt x="1302836" y="135732"/>
                  </a:lnTo>
                  <a:lnTo>
                    <a:pt x="1325778" y="139842"/>
                  </a:lnTo>
                  <a:lnTo>
                    <a:pt x="1328572" y="139870"/>
                  </a:lnTo>
                  <a:lnTo>
                    <a:pt x="1331379" y="139711"/>
                  </a:lnTo>
                  <a:lnTo>
                    <a:pt x="1334160" y="139365"/>
                  </a:lnTo>
                  <a:lnTo>
                    <a:pt x="1386037" y="133524"/>
                  </a:lnTo>
                  <a:lnTo>
                    <a:pt x="1438047" y="129524"/>
                  </a:lnTo>
                  <a:lnTo>
                    <a:pt x="1490142" y="127368"/>
                  </a:lnTo>
                  <a:lnTo>
                    <a:pt x="1742585" y="127054"/>
                  </a:lnTo>
                  <a:lnTo>
                    <a:pt x="1745624" y="125622"/>
                  </a:lnTo>
                  <a:lnTo>
                    <a:pt x="1762154" y="107735"/>
                  </a:lnTo>
                  <a:lnTo>
                    <a:pt x="1770849" y="84053"/>
                  </a:lnTo>
                  <a:lnTo>
                    <a:pt x="1769682" y="58852"/>
                  </a:lnTo>
                  <a:lnTo>
                    <a:pt x="1741415" y="20290"/>
                  </a:lnTo>
                  <a:lnTo>
                    <a:pt x="1713255" y="11064"/>
                  </a:lnTo>
                  <a:lnTo>
                    <a:pt x="1663885" y="6000"/>
                  </a:lnTo>
                  <a:lnTo>
                    <a:pt x="1614420" y="2467"/>
                  </a:lnTo>
                  <a:lnTo>
                    <a:pt x="1564893" y="467"/>
                  </a:lnTo>
                  <a:lnTo>
                    <a:pt x="1515338" y="0"/>
                  </a:lnTo>
                  <a:close/>
                </a:path>
                <a:path w="1771014" h="1140459">
                  <a:moveTo>
                    <a:pt x="1742585" y="127054"/>
                  </a:moveTo>
                  <a:lnTo>
                    <a:pt x="1542273" y="127054"/>
                  </a:lnTo>
                  <a:lnTo>
                    <a:pt x="1594392" y="128584"/>
                  </a:lnTo>
                  <a:lnTo>
                    <a:pt x="1646449" y="131957"/>
                  </a:lnTo>
                  <a:lnTo>
                    <a:pt x="1698396" y="137175"/>
                  </a:lnTo>
                  <a:lnTo>
                    <a:pt x="1723593" y="136005"/>
                  </a:lnTo>
                  <a:lnTo>
                    <a:pt x="1742585" y="12705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2973" y="6258754"/>
              <a:ext cx="1566545" cy="599440"/>
            </a:xfrm>
            <a:custGeom>
              <a:avLst/>
              <a:gdLst/>
              <a:ahLst/>
              <a:cxnLst/>
              <a:rect l="l" t="t" r="r" b="b"/>
              <a:pathLst>
                <a:path w="1566545" h="599440">
                  <a:moveTo>
                    <a:pt x="782967" y="0"/>
                  </a:moveTo>
                  <a:lnTo>
                    <a:pt x="733098" y="1471"/>
                  </a:lnTo>
                  <a:lnTo>
                    <a:pt x="684030" y="5829"/>
                  </a:lnTo>
                  <a:lnTo>
                    <a:pt x="635851" y="12988"/>
                  </a:lnTo>
                  <a:lnTo>
                    <a:pt x="588649" y="22863"/>
                  </a:lnTo>
                  <a:lnTo>
                    <a:pt x="542511" y="35367"/>
                  </a:lnTo>
                  <a:lnTo>
                    <a:pt x="497526" y="50417"/>
                  </a:lnTo>
                  <a:lnTo>
                    <a:pt x="453781" y="67925"/>
                  </a:lnTo>
                  <a:lnTo>
                    <a:pt x="411364" y="87808"/>
                  </a:lnTo>
                  <a:lnTo>
                    <a:pt x="370362" y="109979"/>
                  </a:lnTo>
                  <a:lnTo>
                    <a:pt x="330865" y="134353"/>
                  </a:lnTo>
                  <a:lnTo>
                    <a:pt x="292958" y="160844"/>
                  </a:lnTo>
                  <a:lnTo>
                    <a:pt x="256731" y="189368"/>
                  </a:lnTo>
                  <a:lnTo>
                    <a:pt x="222271" y="219839"/>
                  </a:lnTo>
                  <a:lnTo>
                    <a:pt x="189665" y="252171"/>
                  </a:lnTo>
                  <a:lnTo>
                    <a:pt x="159002" y="286279"/>
                  </a:lnTo>
                  <a:lnTo>
                    <a:pt x="130369" y="322077"/>
                  </a:lnTo>
                  <a:lnTo>
                    <a:pt x="103854" y="359481"/>
                  </a:lnTo>
                  <a:lnTo>
                    <a:pt x="79545" y="398404"/>
                  </a:lnTo>
                  <a:lnTo>
                    <a:pt x="57530" y="438762"/>
                  </a:lnTo>
                  <a:lnTo>
                    <a:pt x="37896" y="480469"/>
                  </a:lnTo>
                  <a:lnTo>
                    <a:pt x="0" y="599245"/>
                  </a:lnTo>
                  <a:lnTo>
                    <a:pt x="1565935" y="599245"/>
                  </a:lnTo>
                  <a:lnTo>
                    <a:pt x="1528038" y="480469"/>
                  </a:lnTo>
                  <a:lnTo>
                    <a:pt x="1508404" y="438762"/>
                  </a:lnTo>
                  <a:lnTo>
                    <a:pt x="1486389" y="398404"/>
                  </a:lnTo>
                  <a:lnTo>
                    <a:pt x="1462080" y="359481"/>
                  </a:lnTo>
                  <a:lnTo>
                    <a:pt x="1435566" y="322077"/>
                  </a:lnTo>
                  <a:lnTo>
                    <a:pt x="1406933" y="286279"/>
                  </a:lnTo>
                  <a:lnTo>
                    <a:pt x="1376270" y="252171"/>
                  </a:lnTo>
                  <a:lnTo>
                    <a:pt x="1343664" y="219839"/>
                  </a:lnTo>
                  <a:lnTo>
                    <a:pt x="1309203" y="189368"/>
                  </a:lnTo>
                  <a:lnTo>
                    <a:pt x="1272976" y="160844"/>
                  </a:lnTo>
                  <a:lnTo>
                    <a:pt x="1235070" y="134353"/>
                  </a:lnTo>
                  <a:lnTo>
                    <a:pt x="1195572" y="109979"/>
                  </a:lnTo>
                  <a:lnTo>
                    <a:pt x="1154571" y="87808"/>
                  </a:lnTo>
                  <a:lnTo>
                    <a:pt x="1112154" y="67925"/>
                  </a:lnTo>
                  <a:lnTo>
                    <a:pt x="1068408" y="50417"/>
                  </a:lnTo>
                  <a:lnTo>
                    <a:pt x="1023423" y="35367"/>
                  </a:lnTo>
                  <a:lnTo>
                    <a:pt x="977286" y="22863"/>
                  </a:lnTo>
                  <a:lnTo>
                    <a:pt x="930083" y="12988"/>
                  </a:lnTo>
                  <a:lnTo>
                    <a:pt x="881904" y="5829"/>
                  </a:lnTo>
                  <a:lnTo>
                    <a:pt x="832836" y="1471"/>
                  </a:lnTo>
                  <a:lnTo>
                    <a:pt x="782967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38600" cy="6858000"/>
            <a:chOff x="0" y="0"/>
            <a:chExt cx="40386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38600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591"/>
              <a:ext cx="4038600" cy="2502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05839"/>
              <a:ext cx="3404616" cy="4184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038600" cy="68488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9055" y="1631187"/>
            <a:ext cx="2741295" cy="227520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1488440" algn="r">
              <a:lnSpc>
                <a:spcPct val="89700"/>
              </a:lnSpc>
              <a:spcBef>
                <a:spcPts val="595"/>
              </a:spcBef>
            </a:pPr>
            <a:r>
              <a:rPr sz="4000" spc="180" dirty="0">
                <a:latin typeface="Trebuchet MS"/>
                <a:cs typeface="Trebuchet MS"/>
              </a:rPr>
              <a:t>M</a:t>
            </a:r>
            <a:r>
              <a:rPr sz="4000" spc="135" dirty="0">
                <a:latin typeface="Trebuchet MS"/>
                <a:cs typeface="Trebuchet MS"/>
              </a:rPr>
              <a:t>a</a:t>
            </a:r>
            <a:r>
              <a:rPr sz="4000" spc="-545" dirty="0">
                <a:latin typeface="Trebuchet MS"/>
                <a:cs typeface="Trebuchet MS"/>
              </a:rPr>
              <a:t>j</a:t>
            </a:r>
            <a:r>
              <a:rPr sz="4000" spc="-65" dirty="0">
                <a:latin typeface="Trebuchet MS"/>
                <a:cs typeface="Trebuchet MS"/>
              </a:rPr>
              <a:t>o</a:t>
            </a:r>
            <a:r>
              <a:rPr sz="4000" spc="-150" dirty="0">
                <a:latin typeface="Trebuchet MS"/>
                <a:cs typeface="Trebuchet MS"/>
              </a:rPr>
              <a:t>r  </a:t>
            </a:r>
            <a:r>
              <a:rPr sz="4000" spc="-185" dirty="0">
                <a:latin typeface="Trebuchet MS"/>
                <a:cs typeface="Trebuchet MS"/>
              </a:rPr>
              <a:t>Products</a:t>
            </a:r>
            <a:r>
              <a:rPr sz="4000" spc="-380" dirty="0">
                <a:latin typeface="Trebuchet MS"/>
                <a:cs typeface="Trebuchet MS"/>
              </a:rPr>
              <a:t> </a:t>
            </a:r>
            <a:r>
              <a:rPr sz="4000" spc="-175" dirty="0">
                <a:latin typeface="Trebuchet MS"/>
                <a:cs typeface="Trebuchet MS"/>
              </a:rPr>
              <a:t>of </a:t>
            </a:r>
            <a:r>
              <a:rPr sz="4000" spc="-235" dirty="0">
                <a:latin typeface="Trebuchet MS"/>
                <a:cs typeface="Trebuchet MS"/>
              </a:rPr>
              <a:t> </a:t>
            </a:r>
            <a:r>
              <a:rPr sz="4000" spc="-200" dirty="0">
                <a:latin typeface="Trebuchet MS"/>
                <a:cs typeface="Trebuchet MS"/>
              </a:rPr>
              <a:t>the</a:t>
            </a:r>
            <a:r>
              <a:rPr sz="4000" spc="-385" dirty="0">
                <a:latin typeface="Trebuchet MS"/>
                <a:cs typeface="Trebuchet MS"/>
              </a:rPr>
              <a:t> </a:t>
            </a:r>
            <a:r>
              <a:rPr sz="4000" spc="-180" dirty="0">
                <a:latin typeface="Trebuchet MS"/>
                <a:cs typeface="Trebuchet MS"/>
              </a:rPr>
              <a:t>Company </a:t>
            </a:r>
            <a:r>
              <a:rPr sz="4000" spc="-130" dirty="0">
                <a:latin typeface="Trebuchet MS"/>
                <a:cs typeface="Trebuchet MS"/>
              </a:rPr>
              <a:t> </a:t>
            </a:r>
            <a:r>
              <a:rPr sz="4000" spc="-204" dirty="0">
                <a:latin typeface="Trebuchet MS"/>
                <a:cs typeface="Trebuchet MS"/>
              </a:rPr>
              <a:t>with</a:t>
            </a:r>
            <a:r>
              <a:rPr sz="4000" spc="-385" dirty="0">
                <a:latin typeface="Trebuchet MS"/>
                <a:cs typeface="Trebuchet MS"/>
              </a:rPr>
              <a:t> </a:t>
            </a:r>
            <a:r>
              <a:rPr sz="4000" spc="-225" dirty="0">
                <a:latin typeface="Trebuchet MS"/>
                <a:cs typeface="Trebuchet MS"/>
              </a:rPr>
              <a:t>clients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8991" y="2281428"/>
            <a:ext cx="6238875" cy="22110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8600">
              <a:lnSpc>
                <a:spcPts val="2210"/>
              </a:lnSpc>
              <a:spcBef>
                <a:spcPts val="3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Google has </a:t>
            </a:r>
            <a:r>
              <a:rPr sz="2000" spc="-10" dirty="0">
                <a:latin typeface="Carlito"/>
                <a:cs typeface="Carlito"/>
              </a:rPr>
              <a:t>over </a:t>
            </a:r>
            <a:r>
              <a:rPr sz="2000" spc="-5" dirty="0">
                <a:latin typeface="Carlito"/>
                <a:cs typeface="Carlito"/>
              </a:rPr>
              <a:t>271 products, including </a:t>
            </a:r>
            <a:r>
              <a:rPr sz="2000" dirty="0">
                <a:latin typeface="Carlito"/>
                <a:cs typeface="Carlito"/>
              </a:rPr>
              <a:t>its </a:t>
            </a:r>
            <a:r>
              <a:rPr sz="2000" spc="-5" dirty="0">
                <a:latin typeface="Carlito"/>
                <a:cs typeface="Carlito"/>
              </a:rPr>
              <a:t>search engine.  The </a:t>
            </a:r>
            <a:r>
              <a:rPr sz="2000" spc="-10" dirty="0">
                <a:latin typeface="Carlito"/>
                <a:cs typeface="Carlito"/>
              </a:rPr>
              <a:t>best </a:t>
            </a:r>
            <a:r>
              <a:rPr sz="2000" spc="-5" dirty="0">
                <a:latin typeface="Carlito"/>
                <a:cs typeface="Carlito"/>
              </a:rPr>
              <a:t>Google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products: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40" dirty="0">
                <a:latin typeface="Carlito"/>
                <a:cs typeface="Carlito"/>
              </a:rPr>
              <a:t>¾ </a:t>
            </a:r>
            <a:r>
              <a:rPr sz="2000" spc="-5" dirty="0">
                <a:latin typeface="Carlito"/>
                <a:cs typeface="Carlito"/>
              </a:rPr>
              <a:t>Google </a:t>
            </a:r>
            <a:r>
              <a:rPr sz="2000" spc="-15" dirty="0">
                <a:latin typeface="Carlito"/>
                <a:cs typeface="Carlito"/>
              </a:rPr>
              <a:t>Pixel </a:t>
            </a:r>
            <a:r>
              <a:rPr sz="2000" dirty="0">
                <a:latin typeface="Carlito"/>
                <a:cs typeface="Carlito"/>
              </a:rPr>
              <a:t>6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series.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40" dirty="0">
                <a:latin typeface="Carlito"/>
                <a:cs typeface="Carlito"/>
              </a:rPr>
              <a:t>¾ </a:t>
            </a:r>
            <a:r>
              <a:rPr sz="2000" spc="-5" dirty="0">
                <a:latin typeface="Carlito"/>
                <a:cs typeface="Carlito"/>
              </a:rPr>
              <a:t>Google </a:t>
            </a:r>
            <a:r>
              <a:rPr sz="2000" spc="-15" dirty="0">
                <a:latin typeface="Carlito"/>
                <a:cs typeface="Carlito"/>
              </a:rPr>
              <a:t>Pixel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6a.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40" dirty="0">
                <a:latin typeface="Carlito"/>
                <a:cs typeface="Carlito"/>
              </a:rPr>
              <a:t>¾ </a:t>
            </a:r>
            <a:r>
              <a:rPr sz="2000" spc="-5" dirty="0">
                <a:latin typeface="Carlito"/>
                <a:cs typeface="Carlito"/>
              </a:rPr>
              <a:t>Google </a:t>
            </a:r>
            <a:r>
              <a:rPr sz="2000" spc="-10" dirty="0">
                <a:latin typeface="Carlito"/>
                <a:cs typeface="Carlito"/>
              </a:rPr>
              <a:t>Nest </a:t>
            </a:r>
            <a:r>
              <a:rPr sz="2000" spc="-5" dirty="0">
                <a:latin typeface="Carlito"/>
                <a:cs typeface="Carlito"/>
              </a:rPr>
              <a:t>Hub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Max.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40" dirty="0">
                <a:latin typeface="Carlito"/>
                <a:cs typeface="Carlito"/>
              </a:rPr>
              <a:t>¾ </a:t>
            </a:r>
            <a:r>
              <a:rPr sz="2000" spc="-5" dirty="0">
                <a:latin typeface="Carlito"/>
                <a:cs typeface="Carlito"/>
              </a:rPr>
              <a:t>Google </a:t>
            </a:r>
            <a:r>
              <a:rPr sz="2000" spc="-10" dirty="0">
                <a:latin typeface="Carlito"/>
                <a:cs typeface="Carlito"/>
              </a:rPr>
              <a:t>Nest </a:t>
            </a:r>
            <a:r>
              <a:rPr sz="2000" spc="-5" dirty="0">
                <a:latin typeface="Carlito"/>
                <a:cs typeface="Carlito"/>
              </a:rPr>
              <a:t>Learning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Thermostat.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38600" cy="6858000"/>
            <a:chOff x="0" y="0"/>
            <a:chExt cx="40386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38600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591"/>
              <a:ext cx="4038600" cy="2502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05839"/>
              <a:ext cx="3404616" cy="4184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038600" cy="685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3602" y="1737866"/>
            <a:ext cx="2680970" cy="227520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1428115" algn="r">
              <a:lnSpc>
                <a:spcPct val="89700"/>
              </a:lnSpc>
              <a:spcBef>
                <a:spcPts val="595"/>
              </a:spcBef>
            </a:pPr>
            <a:r>
              <a:rPr sz="4000" spc="1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000" spc="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000" spc="-54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4000" spc="-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000" spc="-15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4000" spc="-19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40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0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000" spc="-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90" dirty="0">
                <a:solidFill>
                  <a:srgbClr val="FFFFFF"/>
                </a:solidFill>
                <a:latin typeface="Trebuchet MS"/>
                <a:cs typeface="Trebuchet MS"/>
              </a:rPr>
              <a:t>company </a:t>
            </a:r>
            <a:r>
              <a:rPr sz="4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4000" spc="-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25" dirty="0">
                <a:solidFill>
                  <a:srgbClr val="FFFFFF"/>
                </a:solidFill>
                <a:latin typeface="Trebuchet MS"/>
                <a:cs typeface="Trebuchet MS"/>
              </a:rPr>
              <a:t>clients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5057" y="1394015"/>
            <a:ext cx="2083384" cy="12500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93652" y="1523491"/>
            <a:ext cx="1306195" cy="90360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95580" marR="5080" indent="-195580">
              <a:lnSpc>
                <a:spcPts val="3310"/>
              </a:lnSpc>
              <a:spcBef>
                <a:spcPts val="450"/>
              </a:spcBef>
              <a:buChar char="·"/>
              <a:tabLst>
                <a:tab pos="19558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Goo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gle  Ads.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96772" y="1394015"/>
            <a:ext cx="2083384" cy="1250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68527" y="1733803"/>
            <a:ext cx="1539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880">
              <a:lnSpc>
                <a:spcPct val="100000"/>
              </a:lnSpc>
              <a:spcBef>
                <a:spcPts val="100"/>
              </a:spcBef>
              <a:buChar char="·"/>
              <a:tabLst>
                <a:tab pos="19558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nd</a:t>
            </a:r>
            <a:r>
              <a:rPr sz="3000" spc="-5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88500" y="1394015"/>
            <a:ext cx="2083384" cy="1250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65842" y="1733803"/>
            <a:ext cx="1529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880">
              <a:lnSpc>
                <a:spcPct val="100000"/>
              </a:lnSpc>
              <a:spcBef>
                <a:spcPts val="100"/>
              </a:spcBef>
              <a:buChar char="·"/>
              <a:tabLst>
                <a:tab pos="19558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3000" spc="-5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ome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05057" y="2852382"/>
            <a:ext cx="2083384" cy="1250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93652" y="2983484"/>
            <a:ext cx="1306195" cy="9004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58750" marR="5080" indent="-146685">
              <a:lnSpc>
                <a:spcPts val="3290"/>
              </a:lnSpc>
              <a:spcBef>
                <a:spcPts val="465"/>
              </a:spcBef>
              <a:buClr>
                <a:srgbClr val="FFFFFF"/>
              </a:buClr>
              <a:buFont typeface="Carlito"/>
              <a:buChar char="·"/>
              <a:tabLst>
                <a:tab pos="195580" algn="l"/>
              </a:tabLst>
            </a:pPr>
            <a:r>
              <a:rPr dirty="0"/>
              <a:t>	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Goo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gle  Cloud.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96772" y="2852382"/>
            <a:ext cx="2083384" cy="12500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21308" y="2983484"/>
            <a:ext cx="1834514" cy="9004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01600" marR="5080" indent="-89535">
              <a:lnSpc>
                <a:spcPts val="3290"/>
              </a:lnSpc>
              <a:spcBef>
                <a:spcPts val="465"/>
              </a:spcBef>
              <a:buChar char="·"/>
              <a:tabLst>
                <a:tab pos="19558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Google</a:t>
            </a:r>
            <a:r>
              <a:rPr sz="30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rlito"/>
                <a:cs typeface="Carlito"/>
              </a:rPr>
              <a:t>for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Education.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88500" y="2852382"/>
            <a:ext cx="2083384" cy="12500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927196" y="3190747"/>
            <a:ext cx="1206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880">
              <a:lnSpc>
                <a:spcPct val="100000"/>
              </a:lnSpc>
              <a:spcBef>
                <a:spcPts val="100"/>
              </a:spcBef>
              <a:buChar char="·"/>
              <a:tabLst>
                <a:tab pos="19558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Gm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ail.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50914" y="4310761"/>
            <a:ext cx="2083384" cy="1250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39509" y="4440428"/>
            <a:ext cx="1306195" cy="90360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77165" marR="5080" indent="-165100">
              <a:lnSpc>
                <a:spcPts val="3310"/>
              </a:lnSpc>
              <a:spcBef>
                <a:spcPts val="450"/>
              </a:spcBef>
              <a:buChar char="·"/>
              <a:tabLst>
                <a:tab pos="19558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Goo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gle 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Maps.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42642" y="4310761"/>
            <a:ext cx="2083384" cy="12500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731237" y="4440428"/>
            <a:ext cx="1306195" cy="90360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68580" marR="5080" indent="-56515">
              <a:lnSpc>
                <a:spcPts val="3310"/>
              </a:lnSpc>
              <a:spcBef>
                <a:spcPts val="450"/>
              </a:spcBef>
              <a:buChar char="·"/>
              <a:tabLst>
                <a:tab pos="19558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Goo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gle 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Photos.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38600" cy="6858000"/>
            <a:chOff x="0" y="0"/>
            <a:chExt cx="40386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38600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591"/>
              <a:ext cx="4038600" cy="2502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05839"/>
              <a:ext cx="3404616" cy="4184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038600" cy="685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6114" y="2286507"/>
            <a:ext cx="2898140" cy="1726564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 indent="588010" algn="just">
              <a:lnSpc>
                <a:spcPts val="4300"/>
              </a:lnSpc>
              <a:spcBef>
                <a:spcPts val="660"/>
              </a:spcBef>
            </a:pPr>
            <a:r>
              <a:rPr sz="4000" spc="-220" dirty="0">
                <a:solidFill>
                  <a:srgbClr val="FFFFFF"/>
                </a:solidFill>
                <a:latin typeface="Trebuchet MS"/>
                <a:cs typeface="Trebuchet MS"/>
              </a:rPr>
              <a:t>Role(S)</a:t>
            </a:r>
            <a:r>
              <a:rPr sz="40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45" dirty="0">
                <a:solidFill>
                  <a:srgbClr val="FFFFFF"/>
                </a:solidFill>
                <a:latin typeface="Trebuchet MS"/>
                <a:cs typeface="Trebuchet MS"/>
              </a:rPr>
              <a:t>you  </a:t>
            </a:r>
            <a:r>
              <a:rPr sz="4000" spc="-22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4000" spc="-220" dirty="0">
                <a:solidFill>
                  <a:srgbClr val="FFFFFF"/>
                </a:solidFill>
                <a:latin typeface="Trebuchet MS"/>
                <a:cs typeface="Trebuchet MS"/>
              </a:rPr>
              <a:t>interested  </a:t>
            </a:r>
            <a:r>
              <a:rPr sz="4000" spc="-204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4000" spc="-3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90" dirty="0">
                <a:solidFill>
                  <a:srgbClr val="FFFFFF"/>
                </a:solidFill>
                <a:latin typeface="Trebuchet MS"/>
                <a:cs typeface="Trebuchet MS"/>
              </a:rPr>
              <a:t>company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01882" y="1856320"/>
            <a:ext cx="6673215" cy="1522095"/>
            <a:chOff x="4901882" y="1856320"/>
            <a:chExt cx="6673215" cy="1522095"/>
          </a:xfrm>
        </p:grpSpPr>
        <p:sp>
          <p:nvSpPr>
            <p:cNvPr id="9" name="object 9"/>
            <p:cNvSpPr/>
            <p:nvPr/>
          </p:nvSpPr>
          <p:spPr>
            <a:xfrm>
              <a:off x="4905057" y="2417203"/>
              <a:ext cx="6666865" cy="958215"/>
            </a:xfrm>
            <a:custGeom>
              <a:avLst/>
              <a:gdLst/>
              <a:ahLst/>
              <a:cxnLst/>
              <a:rect l="l" t="t" r="r" b="b"/>
              <a:pathLst>
                <a:path w="6666865" h="958214">
                  <a:moveTo>
                    <a:pt x="0" y="0"/>
                  </a:moveTo>
                  <a:lnTo>
                    <a:pt x="6666833" y="0"/>
                  </a:lnTo>
                  <a:lnTo>
                    <a:pt x="6666833" y="957600"/>
                  </a:lnTo>
                  <a:lnTo>
                    <a:pt x="0" y="9576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38394" y="1856320"/>
              <a:ext cx="4666779" cy="11217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56847" y="2061972"/>
            <a:ext cx="413892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indent="-231140">
              <a:lnSpc>
                <a:spcPct val="100000"/>
              </a:lnSpc>
              <a:spcBef>
                <a:spcPts val="100"/>
              </a:spcBef>
              <a:buChar char="·"/>
              <a:tabLst>
                <a:tab pos="243840" algn="l"/>
              </a:tabLst>
            </a:pPr>
            <a:r>
              <a:rPr sz="3800" spc="-15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3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Carlito"/>
                <a:cs typeface="Carlito"/>
              </a:rPr>
              <a:t>Developer</a:t>
            </a:r>
            <a:endParaRPr sz="3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01882" y="3580002"/>
            <a:ext cx="6673215" cy="1522095"/>
            <a:chOff x="4901882" y="3580002"/>
            <a:chExt cx="6673215" cy="1522095"/>
          </a:xfrm>
        </p:grpSpPr>
        <p:sp>
          <p:nvSpPr>
            <p:cNvPr id="13" name="object 13"/>
            <p:cNvSpPr/>
            <p:nvPr/>
          </p:nvSpPr>
          <p:spPr>
            <a:xfrm>
              <a:off x="4905057" y="4140885"/>
              <a:ext cx="6666865" cy="958215"/>
            </a:xfrm>
            <a:custGeom>
              <a:avLst/>
              <a:gdLst/>
              <a:ahLst/>
              <a:cxnLst/>
              <a:rect l="l" t="t" r="r" b="b"/>
              <a:pathLst>
                <a:path w="6666865" h="958214">
                  <a:moveTo>
                    <a:pt x="0" y="0"/>
                  </a:moveTo>
                  <a:lnTo>
                    <a:pt x="6666833" y="0"/>
                  </a:lnTo>
                  <a:lnTo>
                    <a:pt x="6666833" y="957600"/>
                  </a:lnTo>
                  <a:lnTo>
                    <a:pt x="0" y="9576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8394" y="3580002"/>
              <a:ext cx="4666779" cy="1121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56847" y="3787140"/>
            <a:ext cx="23539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indent="-231140">
              <a:lnSpc>
                <a:spcPct val="100000"/>
              </a:lnSpc>
              <a:spcBef>
                <a:spcPts val="100"/>
              </a:spcBef>
              <a:buChar char="·"/>
              <a:tabLst>
                <a:tab pos="243840" algn="l"/>
              </a:tabLst>
            </a:pPr>
            <a:r>
              <a:rPr sz="3800" spc="-5" dirty="0">
                <a:solidFill>
                  <a:srgbClr val="FFFFFF"/>
                </a:solidFill>
                <a:latin typeface="Carlito"/>
                <a:cs typeface="Carlito"/>
              </a:rPr>
              <a:t>QA</a:t>
            </a:r>
            <a:r>
              <a:rPr sz="3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Carlito"/>
                <a:cs typeface="Carlito"/>
              </a:rPr>
              <a:t>analyst</a:t>
            </a:r>
            <a:endParaRPr sz="3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038600" cy="6858000"/>
            <a:chOff x="0" y="0"/>
            <a:chExt cx="40386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38600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591"/>
              <a:ext cx="4038600" cy="2502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05839"/>
              <a:ext cx="3404616" cy="4184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038600" cy="685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44884" y="1737866"/>
            <a:ext cx="2578735" cy="227520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 indent="713105" algn="r">
              <a:lnSpc>
                <a:spcPts val="4300"/>
              </a:lnSpc>
              <a:spcBef>
                <a:spcPts val="660"/>
              </a:spcBef>
            </a:pPr>
            <a:r>
              <a:rPr sz="4000" spc="-2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000" spc="-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000" spc="-2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000" spc="-35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000" spc="-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000" spc="-1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000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000" spc="-6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4000" spc="-235" dirty="0">
                <a:solidFill>
                  <a:srgbClr val="FFFFFF"/>
                </a:solidFill>
                <a:latin typeface="Trebuchet MS"/>
                <a:cs typeface="Trebuchet MS"/>
              </a:rPr>
              <a:t>offered</a:t>
            </a:r>
            <a:r>
              <a:rPr sz="40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9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4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190" dirty="0">
                <a:solidFill>
                  <a:srgbClr val="FFFFFF"/>
                </a:solidFill>
                <a:latin typeface="Trebuchet MS"/>
                <a:cs typeface="Trebuchet MS"/>
              </a:rPr>
              <a:t>company</a:t>
            </a:r>
            <a:r>
              <a:rPr sz="4000" spc="-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4000">
              <a:latin typeface="Trebuchet MS"/>
              <a:cs typeface="Trebuchet MS"/>
            </a:endParaRPr>
          </a:p>
          <a:p>
            <a:pPr marR="5080" algn="r">
              <a:lnSpc>
                <a:spcPts val="4250"/>
              </a:lnSpc>
            </a:pPr>
            <a:r>
              <a:rPr sz="40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000" spc="-2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000" spc="-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000" spc="-27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4000" spc="-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00" spc="-27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5057" y="753097"/>
            <a:ext cx="6666865" cy="0"/>
          </a:xfrm>
          <a:custGeom>
            <a:avLst/>
            <a:gdLst/>
            <a:ahLst/>
            <a:cxnLst/>
            <a:rect l="l" t="t" r="r" b="b"/>
            <a:pathLst>
              <a:path w="6666865">
                <a:moveTo>
                  <a:pt x="0" y="0"/>
                </a:moveTo>
                <a:lnTo>
                  <a:pt x="6666833" y="1"/>
                </a:lnTo>
              </a:path>
            </a:pathLst>
          </a:custGeom>
          <a:ln w="63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99037" y="783842"/>
            <a:ext cx="2573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</a:rPr>
              <a:t>Annual </a:t>
            </a:r>
            <a:r>
              <a:rPr sz="2800" spc="-10" dirty="0">
                <a:solidFill>
                  <a:srgbClr val="000000"/>
                </a:solidFill>
              </a:rPr>
              <a:t>Income</a:t>
            </a:r>
            <a:r>
              <a:rPr sz="2800" spc="-4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of</a:t>
            </a:r>
            <a:endParaRPr sz="2800"/>
          </a:p>
        </p:txBody>
      </p:sp>
      <p:sp>
        <p:nvSpPr>
          <p:cNvPr id="10" name="object 10"/>
          <p:cNvSpPr/>
          <p:nvPr/>
        </p:nvSpPr>
        <p:spPr>
          <a:xfrm>
            <a:off x="4905057" y="2569298"/>
            <a:ext cx="6666865" cy="0"/>
          </a:xfrm>
          <a:custGeom>
            <a:avLst/>
            <a:gdLst/>
            <a:ahLst/>
            <a:cxnLst/>
            <a:rect l="l" t="t" r="r" b="b"/>
            <a:pathLst>
              <a:path w="6666865">
                <a:moveTo>
                  <a:pt x="0" y="0"/>
                </a:moveTo>
                <a:lnTo>
                  <a:pt x="6666833" y="1"/>
                </a:lnTo>
              </a:path>
            </a:pathLst>
          </a:custGeom>
          <a:ln w="6350">
            <a:solidFill>
              <a:srgbClr val="C48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843020" marR="5080">
              <a:lnSpc>
                <a:spcPts val="3100"/>
              </a:lnSpc>
              <a:spcBef>
                <a:spcPts val="420"/>
              </a:spcBef>
              <a:buChar char="·"/>
              <a:tabLst>
                <a:tab pos="4013835" algn="l"/>
              </a:tabLst>
            </a:pPr>
            <a:r>
              <a:rPr spc="-5" dirty="0"/>
              <a:t>Google </a:t>
            </a:r>
            <a:r>
              <a:rPr spc="-15" dirty="0"/>
              <a:t>Software </a:t>
            </a:r>
            <a:r>
              <a:rPr spc="-5" dirty="0"/>
              <a:t>Engineer </a:t>
            </a:r>
            <a:r>
              <a:rPr dirty="0"/>
              <a:t>salary in India  </a:t>
            </a:r>
            <a:r>
              <a:rPr spc="-20" dirty="0"/>
              <a:t>ranges </a:t>
            </a:r>
            <a:r>
              <a:rPr spc="-10" dirty="0"/>
              <a:t>between </a:t>
            </a:r>
            <a:r>
              <a:rPr dirty="0"/>
              <a:t>₹ </a:t>
            </a:r>
            <a:r>
              <a:rPr spc="-5" dirty="0"/>
              <a:t>11.9 Lakhs </a:t>
            </a:r>
            <a:r>
              <a:rPr spc="-15" dirty="0"/>
              <a:t>to </a:t>
            </a:r>
            <a:r>
              <a:rPr dirty="0"/>
              <a:t>₹ </a:t>
            </a:r>
            <a:r>
              <a:rPr spc="-5" dirty="0"/>
              <a:t>100.0  Lakhs with an </a:t>
            </a:r>
            <a:r>
              <a:rPr spc="-25" dirty="0"/>
              <a:t>average </a:t>
            </a:r>
            <a:r>
              <a:rPr spc="-5" dirty="0"/>
              <a:t>annual </a:t>
            </a:r>
            <a:r>
              <a:rPr dirty="0"/>
              <a:t>salary </a:t>
            </a:r>
            <a:r>
              <a:rPr spc="-5" dirty="0"/>
              <a:t>of</a:t>
            </a:r>
            <a:r>
              <a:rPr spc="10" dirty="0"/>
              <a:t> </a:t>
            </a:r>
            <a:r>
              <a:rPr dirty="0"/>
              <a:t>₹</a:t>
            </a:r>
          </a:p>
          <a:p>
            <a:pPr marL="3843020">
              <a:lnSpc>
                <a:spcPts val="3030"/>
              </a:lnSpc>
            </a:pPr>
            <a:r>
              <a:rPr spc="-5" dirty="0"/>
              <a:t>40.6</a:t>
            </a:r>
            <a:r>
              <a:rPr spc="-10" dirty="0"/>
              <a:t> </a:t>
            </a:r>
            <a:r>
              <a:rPr spc="-5" dirty="0"/>
              <a:t>Lakhs</a:t>
            </a:r>
          </a:p>
        </p:txBody>
      </p:sp>
      <p:sp>
        <p:nvSpPr>
          <p:cNvPr id="12" name="object 12"/>
          <p:cNvSpPr/>
          <p:nvPr/>
        </p:nvSpPr>
        <p:spPr>
          <a:xfrm>
            <a:off x="4905057" y="4385500"/>
            <a:ext cx="6666865" cy="0"/>
          </a:xfrm>
          <a:custGeom>
            <a:avLst/>
            <a:gdLst/>
            <a:ahLst/>
            <a:cxnLst/>
            <a:rect l="l" t="t" r="r" b="b"/>
            <a:pathLst>
              <a:path w="6666865">
                <a:moveTo>
                  <a:pt x="0" y="0"/>
                </a:moveTo>
                <a:lnTo>
                  <a:pt x="6666833" y="1"/>
                </a:lnTo>
              </a:path>
            </a:pathLst>
          </a:custGeom>
          <a:ln w="635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99037" y="4417059"/>
            <a:ext cx="5968365" cy="12388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420"/>
              </a:spcBef>
              <a:buChar char="·"/>
              <a:tabLst>
                <a:tab pos="182880" algn="l"/>
              </a:tabLst>
            </a:pPr>
            <a:r>
              <a:rPr sz="2800" spc="-5" dirty="0">
                <a:latin typeface="Carlito"/>
                <a:cs typeface="Carlito"/>
              </a:rPr>
              <a:t>QA Engineer </a:t>
            </a:r>
            <a:r>
              <a:rPr sz="2800" dirty="0">
                <a:latin typeface="Carlito"/>
                <a:cs typeface="Carlito"/>
              </a:rPr>
              <a:t>salary </a:t>
            </a:r>
            <a:r>
              <a:rPr sz="2800" spc="-5" dirty="0">
                <a:latin typeface="Carlito"/>
                <a:cs typeface="Carlito"/>
              </a:rPr>
              <a:t>in Google </a:t>
            </a:r>
            <a:r>
              <a:rPr sz="2800" spc="-20" dirty="0">
                <a:latin typeface="Carlito"/>
                <a:cs typeface="Carlito"/>
              </a:rPr>
              <a:t>ranges  </a:t>
            </a:r>
            <a:r>
              <a:rPr sz="2800" spc="-10" dirty="0">
                <a:latin typeface="Carlito"/>
                <a:cs typeface="Carlito"/>
              </a:rPr>
              <a:t>between </a:t>
            </a:r>
            <a:r>
              <a:rPr sz="2800" dirty="0">
                <a:latin typeface="Carlito"/>
                <a:cs typeface="Carlito"/>
              </a:rPr>
              <a:t>₹ </a:t>
            </a:r>
            <a:r>
              <a:rPr sz="2800" spc="-5" dirty="0">
                <a:latin typeface="Carlito"/>
                <a:cs typeface="Carlito"/>
              </a:rPr>
              <a:t>13.3 Lakhs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dirty="0">
                <a:latin typeface="Carlito"/>
                <a:cs typeface="Carlito"/>
              </a:rPr>
              <a:t>₹ </a:t>
            </a:r>
            <a:r>
              <a:rPr sz="2800" spc="-5" dirty="0">
                <a:latin typeface="Carlito"/>
                <a:cs typeface="Carlito"/>
              </a:rPr>
              <a:t>17.0 Lakhs per  </a:t>
            </a:r>
            <a:r>
              <a:rPr sz="2800" spc="-70" dirty="0">
                <a:latin typeface="Carlito"/>
                <a:cs typeface="Carlito"/>
              </a:rPr>
              <a:t>year.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9372"/>
            <a:ext cx="8489315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sz="4400" spc="-175" dirty="0">
                <a:solidFill>
                  <a:srgbClr val="000000"/>
                </a:solidFill>
                <a:latin typeface="Trebuchet MS"/>
                <a:cs typeface="Trebuchet MS"/>
              </a:rPr>
              <a:t>Pros</a:t>
            </a:r>
            <a:r>
              <a:rPr sz="4400" spc="-33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160" dirty="0">
                <a:solidFill>
                  <a:srgbClr val="000000"/>
                </a:solidFill>
                <a:latin typeface="Trebuchet MS"/>
                <a:cs typeface="Trebuchet MS"/>
              </a:rPr>
              <a:t>&amp;</a:t>
            </a:r>
            <a:r>
              <a:rPr sz="4400" spc="-3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140" dirty="0">
                <a:solidFill>
                  <a:srgbClr val="000000"/>
                </a:solidFill>
                <a:latin typeface="Trebuchet MS"/>
                <a:cs typeface="Trebuchet MS"/>
              </a:rPr>
              <a:t>Cons</a:t>
            </a:r>
            <a:r>
              <a:rPr sz="4400" spc="-3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190" dirty="0">
                <a:solidFill>
                  <a:srgbClr val="000000"/>
                </a:solidFill>
                <a:latin typeface="Trebuchet MS"/>
                <a:cs typeface="Trebuchet MS"/>
              </a:rPr>
              <a:t>of</a:t>
            </a:r>
            <a:r>
              <a:rPr sz="4400" spc="-3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z="4400" spc="-3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04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r>
              <a:rPr sz="4400" spc="-33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160" dirty="0">
                <a:solidFill>
                  <a:srgbClr val="000000"/>
                </a:solidFill>
                <a:latin typeface="Trebuchet MS"/>
                <a:cs typeface="Trebuchet MS"/>
              </a:rPr>
              <a:t>you</a:t>
            </a:r>
            <a:r>
              <a:rPr sz="4400" spc="-3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45" dirty="0">
                <a:solidFill>
                  <a:srgbClr val="000000"/>
                </a:solidFill>
                <a:latin typeface="Trebuchet MS"/>
                <a:cs typeface="Trebuchet MS"/>
              </a:rPr>
              <a:t>have  </a:t>
            </a:r>
            <a:r>
              <a:rPr sz="4400" spc="-195" dirty="0">
                <a:solidFill>
                  <a:srgbClr val="000000"/>
                </a:solidFill>
                <a:latin typeface="Trebuchet MS"/>
                <a:cs typeface="Trebuchet MS"/>
              </a:rPr>
              <a:t>considered </a:t>
            </a:r>
            <a:r>
              <a:rPr sz="4400" spc="-229" dirty="0">
                <a:solidFill>
                  <a:srgbClr val="000000"/>
                </a:solidFill>
                <a:latin typeface="Trebuchet MS"/>
                <a:cs typeface="Trebuchet MS"/>
              </a:rPr>
              <a:t>for</a:t>
            </a:r>
            <a:r>
              <a:rPr sz="4400" spc="-47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160" dirty="0">
                <a:solidFill>
                  <a:srgbClr val="000000"/>
                </a:solidFill>
                <a:latin typeface="Trebuchet MS"/>
                <a:cs typeface="Trebuchet MS"/>
              </a:rPr>
              <a:t>you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180729"/>
            <a:ext cx="10515600" cy="551815"/>
          </a:xfrm>
          <a:custGeom>
            <a:avLst/>
            <a:gdLst/>
            <a:ahLst/>
            <a:cxnLst/>
            <a:rect l="l" t="t" r="r" b="b"/>
            <a:pathLst>
              <a:path w="10515600" h="551814">
                <a:moveTo>
                  <a:pt x="10423652" y="0"/>
                </a:moveTo>
                <a:lnTo>
                  <a:pt x="91942" y="0"/>
                </a:lnTo>
                <a:lnTo>
                  <a:pt x="56154" y="7224"/>
                </a:lnTo>
                <a:lnTo>
                  <a:pt x="26929" y="26927"/>
                </a:lnTo>
                <a:lnTo>
                  <a:pt x="7225" y="56149"/>
                </a:lnTo>
                <a:lnTo>
                  <a:pt x="0" y="91935"/>
                </a:lnTo>
                <a:lnTo>
                  <a:pt x="0" y="459714"/>
                </a:lnTo>
                <a:lnTo>
                  <a:pt x="7225" y="495500"/>
                </a:lnTo>
                <a:lnTo>
                  <a:pt x="26929" y="524722"/>
                </a:lnTo>
                <a:lnTo>
                  <a:pt x="56154" y="544425"/>
                </a:lnTo>
                <a:lnTo>
                  <a:pt x="91942" y="551649"/>
                </a:lnTo>
                <a:lnTo>
                  <a:pt x="10423652" y="551649"/>
                </a:lnTo>
                <a:lnTo>
                  <a:pt x="10459444" y="544425"/>
                </a:lnTo>
                <a:lnTo>
                  <a:pt x="10488671" y="524722"/>
                </a:lnTo>
                <a:lnTo>
                  <a:pt x="10508375" y="495500"/>
                </a:lnTo>
                <a:lnTo>
                  <a:pt x="10515600" y="459714"/>
                </a:lnTo>
                <a:lnTo>
                  <a:pt x="10515600" y="91935"/>
                </a:lnTo>
                <a:lnTo>
                  <a:pt x="10508375" y="56149"/>
                </a:lnTo>
                <a:lnTo>
                  <a:pt x="10488671" y="26927"/>
                </a:lnTo>
                <a:lnTo>
                  <a:pt x="10459444" y="7224"/>
                </a:lnTo>
                <a:lnTo>
                  <a:pt x="1042365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2798622"/>
            <a:ext cx="10515600" cy="551815"/>
          </a:xfrm>
          <a:custGeom>
            <a:avLst/>
            <a:gdLst/>
            <a:ahLst/>
            <a:cxnLst/>
            <a:rect l="l" t="t" r="r" b="b"/>
            <a:pathLst>
              <a:path w="10515600" h="551814">
                <a:moveTo>
                  <a:pt x="10423652" y="0"/>
                </a:moveTo>
                <a:lnTo>
                  <a:pt x="91942" y="0"/>
                </a:lnTo>
                <a:lnTo>
                  <a:pt x="56154" y="7224"/>
                </a:lnTo>
                <a:lnTo>
                  <a:pt x="26929" y="26928"/>
                </a:lnTo>
                <a:lnTo>
                  <a:pt x="7225" y="56155"/>
                </a:lnTo>
                <a:lnTo>
                  <a:pt x="0" y="91948"/>
                </a:lnTo>
                <a:lnTo>
                  <a:pt x="0" y="459714"/>
                </a:lnTo>
                <a:lnTo>
                  <a:pt x="7225" y="495500"/>
                </a:lnTo>
                <a:lnTo>
                  <a:pt x="26929" y="524722"/>
                </a:lnTo>
                <a:lnTo>
                  <a:pt x="56154" y="544425"/>
                </a:lnTo>
                <a:lnTo>
                  <a:pt x="91942" y="551649"/>
                </a:lnTo>
                <a:lnTo>
                  <a:pt x="10423652" y="551649"/>
                </a:lnTo>
                <a:lnTo>
                  <a:pt x="10459444" y="544425"/>
                </a:lnTo>
                <a:lnTo>
                  <a:pt x="10488671" y="524722"/>
                </a:lnTo>
                <a:lnTo>
                  <a:pt x="10508375" y="495500"/>
                </a:lnTo>
                <a:lnTo>
                  <a:pt x="10515600" y="459714"/>
                </a:lnTo>
                <a:lnTo>
                  <a:pt x="10515600" y="91948"/>
                </a:lnTo>
                <a:lnTo>
                  <a:pt x="10508375" y="56155"/>
                </a:lnTo>
                <a:lnTo>
                  <a:pt x="10488671" y="26928"/>
                </a:lnTo>
                <a:lnTo>
                  <a:pt x="10459444" y="7224"/>
                </a:lnTo>
                <a:lnTo>
                  <a:pt x="1042365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3416515"/>
            <a:ext cx="10515600" cy="551815"/>
          </a:xfrm>
          <a:custGeom>
            <a:avLst/>
            <a:gdLst/>
            <a:ahLst/>
            <a:cxnLst/>
            <a:rect l="l" t="t" r="r" b="b"/>
            <a:pathLst>
              <a:path w="10515600" h="551814">
                <a:moveTo>
                  <a:pt x="10423652" y="0"/>
                </a:moveTo>
                <a:lnTo>
                  <a:pt x="91942" y="0"/>
                </a:lnTo>
                <a:lnTo>
                  <a:pt x="56154" y="7224"/>
                </a:lnTo>
                <a:lnTo>
                  <a:pt x="26929" y="26928"/>
                </a:lnTo>
                <a:lnTo>
                  <a:pt x="7225" y="56155"/>
                </a:lnTo>
                <a:lnTo>
                  <a:pt x="0" y="91948"/>
                </a:lnTo>
                <a:lnTo>
                  <a:pt x="0" y="459714"/>
                </a:lnTo>
                <a:lnTo>
                  <a:pt x="7225" y="495502"/>
                </a:lnTo>
                <a:lnTo>
                  <a:pt x="26929" y="524729"/>
                </a:lnTo>
                <a:lnTo>
                  <a:pt x="56154" y="544435"/>
                </a:lnTo>
                <a:lnTo>
                  <a:pt x="91942" y="551662"/>
                </a:lnTo>
                <a:lnTo>
                  <a:pt x="10423652" y="551662"/>
                </a:lnTo>
                <a:lnTo>
                  <a:pt x="10459444" y="544435"/>
                </a:lnTo>
                <a:lnTo>
                  <a:pt x="10488671" y="524729"/>
                </a:lnTo>
                <a:lnTo>
                  <a:pt x="10508375" y="495502"/>
                </a:lnTo>
                <a:lnTo>
                  <a:pt x="10515600" y="459714"/>
                </a:lnTo>
                <a:lnTo>
                  <a:pt x="10515600" y="91948"/>
                </a:lnTo>
                <a:lnTo>
                  <a:pt x="10508375" y="56155"/>
                </a:lnTo>
                <a:lnTo>
                  <a:pt x="10488671" y="26928"/>
                </a:lnTo>
                <a:lnTo>
                  <a:pt x="10459444" y="7224"/>
                </a:lnTo>
                <a:lnTo>
                  <a:pt x="1042365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4034409"/>
            <a:ext cx="10515600" cy="551815"/>
          </a:xfrm>
          <a:custGeom>
            <a:avLst/>
            <a:gdLst/>
            <a:ahLst/>
            <a:cxnLst/>
            <a:rect l="l" t="t" r="r" b="b"/>
            <a:pathLst>
              <a:path w="10515600" h="551814">
                <a:moveTo>
                  <a:pt x="10423652" y="0"/>
                </a:moveTo>
                <a:lnTo>
                  <a:pt x="91942" y="0"/>
                </a:lnTo>
                <a:lnTo>
                  <a:pt x="56154" y="7226"/>
                </a:lnTo>
                <a:lnTo>
                  <a:pt x="26929" y="26933"/>
                </a:lnTo>
                <a:lnTo>
                  <a:pt x="7225" y="56160"/>
                </a:lnTo>
                <a:lnTo>
                  <a:pt x="0" y="91948"/>
                </a:lnTo>
                <a:lnTo>
                  <a:pt x="0" y="459714"/>
                </a:lnTo>
                <a:lnTo>
                  <a:pt x="7225" y="495507"/>
                </a:lnTo>
                <a:lnTo>
                  <a:pt x="26929" y="524733"/>
                </a:lnTo>
                <a:lnTo>
                  <a:pt x="56154" y="544437"/>
                </a:lnTo>
                <a:lnTo>
                  <a:pt x="91942" y="551662"/>
                </a:lnTo>
                <a:lnTo>
                  <a:pt x="10423652" y="551662"/>
                </a:lnTo>
                <a:lnTo>
                  <a:pt x="10459444" y="544437"/>
                </a:lnTo>
                <a:lnTo>
                  <a:pt x="10488671" y="524733"/>
                </a:lnTo>
                <a:lnTo>
                  <a:pt x="10508375" y="495507"/>
                </a:lnTo>
                <a:lnTo>
                  <a:pt x="10515600" y="459714"/>
                </a:lnTo>
                <a:lnTo>
                  <a:pt x="10515600" y="91948"/>
                </a:lnTo>
                <a:lnTo>
                  <a:pt x="10508375" y="56160"/>
                </a:lnTo>
                <a:lnTo>
                  <a:pt x="10488671" y="26933"/>
                </a:lnTo>
                <a:lnTo>
                  <a:pt x="10459444" y="7226"/>
                </a:lnTo>
                <a:lnTo>
                  <a:pt x="1042365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4652314"/>
            <a:ext cx="10515600" cy="551815"/>
          </a:xfrm>
          <a:custGeom>
            <a:avLst/>
            <a:gdLst/>
            <a:ahLst/>
            <a:cxnLst/>
            <a:rect l="l" t="t" r="r" b="b"/>
            <a:pathLst>
              <a:path w="10515600" h="551814">
                <a:moveTo>
                  <a:pt x="10423652" y="0"/>
                </a:moveTo>
                <a:lnTo>
                  <a:pt x="91942" y="0"/>
                </a:lnTo>
                <a:lnTo>
                  <a:pt x="56154" y="7224"/>
                </a:lnTo>
                <a:lnTo>
                  <a:pt x="26929" y="26927"/>
                </a:lnTo>
                <a:lnTo>
                  <a:pt x="7225" y="56149"/>
                </a:lnTo>
                <a:lnTo>
                  <a:pt x="0" y="91935"/>
                </a:lnTo>
                <a:lnTo>
                  <a:pt x="0" y="459701"/>
                </a:lnTo>
                <a:lnTo>
                  <a:pt x="7225" y="495494"/>
                </a:lnTo>
                <a:lnTo>
                  <a:pt x="26929" y="524721"/>
                </a:lnTo>
                <a:lnTo>
                  <a:pt x="56154" y="544424"/>
                </a:lnTo>
                <a:lnTo>
                  <a:pt x="91942" y="551649"/>
                </a:lnTo>
                <a:lnTo>
                  <a:pt x="10423652" y="551649"/>
                </a:lnTo>
                <a:lnTo>
                  <a:pt x="10459444" y="544424"/>
                </a:lnTo>
                <a:lnTo>
                  <a:pt x="10488671" y="524721"/>
                </a:lnTo>
                <a:lnTo>
                  <a:pt x="10508375" y="495494"/>
                </a:lnTo>
                <a:lnTo>
                  <a:pt x="10515600" y="459701"/>
                </a:lnTo>
                <a:lnTo>
                  <a:pt x="10515600" y="91935"/>
                </a:lnTo>
                <a:lnTo>
                  <a:pt x="10508375" y="56149"/>
                </a:lnTo>
                <a:lnTo>
                  <a:pt x="10488671" y="26927"/>
                </a:lnTo>
                <a:lnTo>
                  <a:pt x="10459444" y="7224"/>
                </a:lnTo>
                <a:lnTo>
                  <a:pt x="1042365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8200" y="5270207"/>
            <a:ext cx="10515600" cy="551815"/>
          </a:xfrm>
          <a:custGeom>
            <a:avLst/>
            <a:gdLst/>
            <a:ahLst/>
            <a:cxnLst/>
            <a:rect l="l" t="t" r="r" b="b"/>
            <a:pathLst>
              <a:path w="10515600" h="551814">
                <a:moveTo>
                  <a:pt x="10423652" y="0"/>
                </a:moveTo>
                <a:lnTo>
                  <a:pt x="91942" y="0"/>
                </a:lnTo>
                <a:lnTo>
                  <a:pt x="56154" y="7224"/>
                </a:lnTo>
                <a:lnTo>
                  <a:pt x="26929" y="26927"/>
                </a:lnTo>
                <a:lnTo>
                  <a:pt x="7225" y="56149"/>
                </a:lnTo>
                <a:lnTo>
                  <a:pt x="0" y="91935"/>
                </a:lnTo>
                <a:lnTo>
                  <a:pt x="0" y="459708"/>
                </a:lnTo>
                <a:lnTo>
                  <a:pt x="7225" y="495496"/>
                </a:lnTo>
                <a:lnTo>
                  <a:pt x="26929" y="524721"/>
                </a:lnTo>
                <a:lnTo>
                  <a:pt x="56154" y="544425"/>
                </a:lnTo>
                <a:lnTo>
                  <a:pt x="91942" y="551651"/>
                </a:lnTo>
                <a:lnTo>
                  <a:pt x="10423652" y="551651"/>
                </a:lnTo>
                <a:lnTo>
                  <a:pt x="10459444" y="544425"/>
                </a:lnTo>
                <a:lnTo>
                  <a:pt x="10488671" y="524721"/>
                </a:lnTo>
                <a:lnTo>
                  <a:pt x="10508375" y="495496"/>
                </a:lnTo>
                <a:lnTo>
                  <a:pt x="10515600" y="459708"/>
                </a:lnTo>
                <a:lnTo>
                  <a:pt x="10515600" y="91935"/>
                </a:lnTo>
                <a:lnTo>
                  <a:pt x="10508375" y="56149"/>
                </a:lnTo>
                <a:lnTo>
                  <a:pt x="10488671" y="26927"/>
                </a:lnTo>
                <a:lnTo>
                  <a:pt x="10459444" y="7224"/>
                </a:lnTo>
                <a:lnTo>
                  <a:pt x="1042365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0060" y="2231136"/>
            <a:ext cx="10228580" cy="346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5" dirty="0">
                <a:solidFill>
                  <a:srgbClr val="FFFFFF"/>
                </a:solidFill>
                <a:latin typeface="Carlito"/>
                <a:cs typeface="Carlito"/>
              </a:rPr>
              <a:t>Pros</a:t>
            </a:r>
            <a:endParaRPr sz="2300">
              <a:latin typeface="Carlito"/>
              <a:cs typeface="Carlito"/>
            </a:endParaRPr>
          </a:p>
          <a:p>
            <a:pPr marL="224154" indent="-212090">
              <a:lnSpc>
                <a:spcPct val="100000"/>
              </a:lnSpc>
              <a:spcBef>
                <a:spcPts val="2110"/>
              </a:spcBef>
              <a:buChar char="•"/>
              <a:tabLst>
                <a:tab pos="224790" algn="l"/>
              </a:tabLst>
            </a:pPr>
            <a:r>
              <a:rPr sz="2300" spc="-15" dirty="0">
                <a:solidFill>
                  <a:srgbClr val="FFFFFF"/>
                </a:solidFill>
                <a:latin typeface="Carlito"/>
                <a:cs typeface="Carlito"/>
              </a:rPr>
              <a:t>Working </a:t>
            </a: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300" spc="-10" dirty="0">
                <a:solidFill>
                  <a:srgbClr val="FFFFFF"/>
                </a:solidFill>
                <a:latin typeface="Carlito"/>
                <a:cs typeface="Carlito"/>
              </a:rPr>
              <a:t>most </a:t>
            </a:r>
            <a:r>
              <a:rPr sz="2300" dirty="0">
                <a:solidFill>
                  <a:srgbClr val="FFFFFF"/>
                </a:solidFill>
                <a:latin typeface="Carlito"/>
                <a:cs typeface="Carlito"/>
              </a:rPr>
              <a:t>skilled people </a:t>
            </a: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helps </a:t>
            </a:r>
            <a:r>
              <a:rPr sz="23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300" spc="-10" dirty="0">
                <a:solidFill>
                  <a:srgbClr val="FFFFFF"/>
                </a:solidFill>
                <a:latin typeface="Carlito"/>
                <a:cs typeface="Carlito"/>
              </a:rPr>
              <a:t>growing </a:t>
            </a:r>
            <a:r>
              <a:rPr sz="2300" spc="-50" dirty="0">
                <a:solidFill>
                  <a:srgbClr val="FFFFFF"/>
                </a:solidFill>
                <a:latin typeface="Carlito"/>
                <a:cs typeface="Carlito"/>
              </a:rPr>
              <a:t>faster. </a:t>
            </a:r>
            <a:r>
              <a:rPr sz="2300" dirty="0">
                <a:solidFill>
                  <a:srgbClr val="FFFFFF"/>
                </a:solidFill>
                <a:latin typeface="Carlito"/>
                <a:cs typeface="Carlito"/>
              </a:rPr>
              <a:t>• Good </a:t>
            </a:r>
            <a:r>
              <a:rPr sz="2300" spc="-15" dirty="0">
                <a:solidFill>
                  <a:srgbClr val="FFFFFF"/>
                </a:solidFill>
                <a:latin typeface="Carlito"/>
                <a:cs typeface="Carlito"/>
              </a:rPr>
              <a:t>package </a:t>
            </a: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300" spc="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perks.</a:t>
            </a:r>
            <a:endParaRPr sz="2300">
              <a:latin typeface="Carlito"/>
              <a:cs typeface="Carlito"/>
            </a:endParaRPr>
          </a:p>
          <a:p>
            <a:pPr marL="224154" indent="-212090">
              <a:lnSpc>
                <a:spcPct val="100000"/>
              </a:lnSpc>
              <a:spcBef>
                <a:spcPts val="2110"/>
              </a:spcBef>
              <a:buChar char="•"/>
              <a:tabLst>
                <a:tab pos="224790" algn="l"/>
              </a:tabLst>
            </a:pP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Gain </a:t>
            </a:r>
            <a:r>
              <a:rPr sz="2300" spc="-20" dirty="0">
                <a:solidFill>
                  <a:srgbClr val="FFFFFF"/>
                </a:solidFill>
                <a:latin typeface="Carlito"/>
                <a:cs typeface="Carlito"/>
              </a:rPr>
              <a:t>creativity.</a:t>
            </a:r>
            <a:endParaRPr sz="2300">
              <a:latin typeface="Carlito"/>
              <a:cs typeface="Carlito"/>
            </a:endParaRPr>
          </a:p>
          <a:p>
            <a:pPr marL="12700" marR="7493000">
              <a:lnSpc>
                <a:spcPct val="175700"/>
              </a:lnSpc>
              <a:spcBef>
                <a:spcPts val="25"/>
              </a:spcBef>
              <a:buChar char="•"/>
              <a:tabLst>
                <a:tab pos="224790" algn="l"/>
              </a:tabLst>
            </a:pPr>
            <a:r>
              <a:rPr sz="2300" spc="-15" dirty="0">
                <a:solidFill>
                  <a:srgbClr val="FFFFFF"/>
                </a:solidFill>
                <a:latin typeface="Carlito"/>
                <a:cs typeface="Carlito"/>
              </a:rPr>
              <a:t>Great </a:t>
            </a: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Carrier </a:t>
            </a:r>
            <a:r>
              <a:rPr sz="2300" spc="-10" dirty="0">
                <a:solidFill>
                  <a:srgbClr val="FFFFFF"/>
                </a:solidFill>
                <a:latin typeface="Carlito"/>
                <a:cs typeface="Carlito"/>
              </a:rPr>
              <a:t>Growth  </a:t>
            </a:r>
            <a:r>
              <a:rPr sz="2300" dirty="0">
                <a:solidFill>
                  <a:srgbClr val="FFFFFF"/>
                </a:solidFill>
                <a:latin typeface="Carlito"/>
                <a:cs typeface="Carlito"/>
              </a:rPr>
              <a:t>Cons</a:t>
            </a:r>
            <a:endParaRPr sz="2300">
              <a:latin typeface="Carlito"/>
              <a:cs typeface="Carlito"/>
            </a:endParaRPr>
          </a:p>
          <a:p>
            <a:pPr marL="224154" indent="-212090">
              <a:lnSpc>
                <a:spcPct val="100000"/>
              </a:lnSpc>
              <a:spcBef>
                <a:spcPts val="2110"/>
              </a:spcBef>
              <a:buChar char="•"/>
              <a:tabLst>
                <a:tab pos="224790" algn="l"/>
              </a:tabLst>
            </a:pPr>
            <a:r>
              <a:rPr sz="2300" spc="-5" dirty="0">
                <a:solidFill>
                  <a:srgbClr val="FFFFFF"/>
                </a:solidFill>
                <a:latin typeface="Carlito"/>
                <a:cs typeface="Carlito"/>
              </a:rPr>
              <a:t>Bad social</a:t>
            </a:r>
            <a:r>
              <a:rPr sz="23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rlito"/>
                <a:cs typeface="Carlito"/>
              </a:rPr>
              <a:t>life.</a:t>
            </a:r>
            <a:endParaRPr sz="2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836" y="1216596"/>
            <a:ext cx="196215" cy="673735"/>
          </a:xfrm>
          <a:custGeom>
            <a:avLst/>
            <a:gdLst/>
            <a:ahLst/>
            <a:cxnLst/>
            <a:rect l="l" t="t" r="r" b="b"/>
            <a:pathLst>
              <a:path w="196215" h="673735">
                <a:moveTo>
                  <a:pt x="195855" y="0"/>
                </a:moveTo>
                <a:lnTo>
                  <a:pt x="0" y="0"/>
                </a:lnTo>
                <a:lnTo>
                  <a:pt x="0" y="673455"/>
                </a:lnTo>
                <a:lnTo>
                  <a:pt x="195855" y="673455"/>
                </a:lnTo>
                <a:lnTo>
                  <a:pt x="195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9872" y="600455"/>
            <a:ext cx="11189335" cy="2176780"/>
            <a:chOff x="499872" y="600455"/>
            <a:chExt cx="11189335" cy="2176780"/>
          </a:xfrm>
        </p:grpSpPr>
        <p:sp>
          <p:nvSpPr>
            <p:cNvPr id="5" name="object 5"/>
            <p:cNvSpPr/>
            <p:nvPr/>
          </p:nvSpPr>
          <p:spPr>
            <a:xfrm>
              <a:off x="535669" y="1216596"/>
              <a:ext cx="104775" cy="673735"/>
            </a:xfrm>
            <a:custGeom>
              <a:avLst/>
              <a:gdLst/>
              <a:ahLst/>
              <a:cxnLst/>
              <a:rect l="l" t="t" r="r" b="b"/>
              <a:pathLst>
                <a:path w="104775" h="673735">
                  <a:moveTo>
                    <a:pt x="0" y="673455"/>
                  </a:moveTo>
                  <a:lnTo>
                    <a:pt x="104409" y="673455"/>
                  </a:lnTo>
                  <a:lnTo>
                    <a:pt x="104409" y="0"/>
                  </a:lnTo>
                  <a:lnTo>
                    <a:pt x="0" y="0"/>
                  </a:lnTo>
                  <a:lnTo>
                    <a:pt x="0" y="67345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9872" y="600455"/>
              <a:ext cx="11189208" cy="2176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0078" y="613956"/>
            <a:ext cx="10908030" cy="18942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28955" rIns="0" bIns="0" rtlCol="0">
            <a:spAutoFit/>
          </a:bodyPr>
          <a:lstStyle/>
          <a:p>
            <a:pPr marL="494665">
              <a:lnSpc>
                <a:spcPct val="100000"/>
              </a:lnSpc>
              <a:spcBef>
                <a:spcPts val="4165"/>
              </a:spcBef>
            </a:pPr>
            <a:r>
              <a:rPr sz="4800" spc="-270" dirty="0">
                <a:solidFill>
                  <a:srgbClr val="000000"/>
                </a:solidFill>
                <a:latin typeface="Trebuchet MS"/>
                <a:cs typeface="Trebuchet MS"/>
              </a:rPr>
              <a:t>References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3768" y="3702811"/>
            <a:ext cx="9639935" cy="158940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</a:tabLst>
            </a:pPr>
            <a:r>
              <a:rPr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https://dl.acm.org/doi/abs/10.5555/2096061</a:t>
            </a:r>
            <a:endParaRPr sz="2400">
              <a:latin typeface="Carlito"/>
              <a:cs typeface="Carlito"/>
            </a:endParaRPr>
          </a:p>
          <a:p>
            <a:pPr marL="241300" marR="5080" indent="-228600">
              <a:lnSpc>
                <a:spcPct val="888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https://books.google.co.in/books?hl=en&amp;lr=&amp;id=DB1GDwAAQBAJ&amp;oi=fnd&amp;  pg=PT191&amp;dq=google+history&amp;ots=QslF3q7JPP&amp;sig=gGcDDtuk-UqU-H-  3iv6fpbdwW-Y&amp;redir_esc=y#v=onepage&amp;q=google%20history&amp;f=false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193" y="6485312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5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709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5" dirty="0">
                <a:solidFill>
                  <a:srgbClr val="000000"/>
                </a:solidFill>
                <a:latin typeface="Trebuchet MS"/>
                <a:cs typeface="Trebuchet MS"/>
              </a:rPr>
              <a:t>Country </a:t>
            </a:r>
            <a:r>
              <a:rPr sz="4400" spc="-190" dirty="0">
                <a:solidFill>
                  <a:srgbClr val="000000"/>
                </a:solidFill>
                <a:latin typeface="Trebuchet MS"/>
                <a:cs typeface="Trebuchet MS"/>
              </a:rPr>
              <a:t>of Origin </a:t>
            </a:r>
            <a:r>
              <a:rPr sz="4400" spc="-160" dirty="0">
                <a:solidFill>
                  <a:srgbClr val="000000"/>
                </a:solidFill>
                <a:latin typeface="Trebuchet MS"/>
                <a:cs typeface="Trebuchet MS"/>
              </a:rPr>
              <a:t>&amp; </a:t>
            </a:r>
            <a:r>
              <a:rPr sz="4400" spc="-195" dirty="0">
                <a:solidFill>
                  <a:srgbClr val="000000"/>
                </a:solidFill>
                <a:latin typeface="Trebuchet MS"/>
                <a:cs typeface="Trebuchet MS"/>
              </a:rPr>
              <a:t>Countries </a:t>
            </a:r>
            <a:r>
              <a:rPr sz="4400" spc="-229" dirty="0">
                <a:solidFill>
                  <a:srgbClr val="000000"/>
                </a:solidFill>
                <a:latin typeface="Trebuchet MS"/>
                <a:cs typeface="Trebuchet MS"/>
              </a:rPr>
              <a:t>for</a:t>
            </a:r>
            <a:r>
              <a:rPr sz="4400" spc="-10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140" dirty="0">
                <a:solidFill>
                  <a:srgbClr val="000000"/>
                </a:solidFill>
                <a:latin typeface="Trebuchet MS"/>
                <a:cs typeface="Trebuchet MS"/>
              </a:rPr>
              <a:t>Bussiness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5778"/>
            <a:ext cx="5184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Los Altos, </a:t>
            </a:r>
            <a:r>
              <a:rPr sz="2800" spc="-10" dirty="0">
                <a:latin typeface="Carlito"/>
                <a:cs typeface="Carlito"/>
              </a:rPr>
              <a:t>California, United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States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0835" y="2704757"/>
            <a:ext cx="1384300" cy="330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2493" y="2596807"/>
            <a:ext cx="1333500" cy="351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34490" y="2431707"/>
            <a:ext cx="1320800" cy="3848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1579245"/>
            <a:chOff x="0" y="0"/>
            <a:chExt cx="12189460" cy="15792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8952" cy="15788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8129016" cy="15758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88952" cy="1575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93146" y="451610"/>
            <a:ext cx="20326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10" dirty="0">
                <a:latin typeface="Trebuchet MS"/>
                <a:cs typeface="Trebuchet MS"/>
              </a:rPr>
              <a:t>Cognizant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77955" y="3236903"/>
            <a:ext cx="9987116" cy="1892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3481" y="1163828"/>
            <a:ext cx="3122295" cy="422910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825"/>
              </a:spcBef>
            </a:pPr>
            <a:r>
              <a:rPr sz="6000" b="1" spc="-320" dirty="0">
                <a:solidFill>
                  <a:srgbClr val="FFFFFF"/>
                </a:solidFill>
                <a:latin typeface="Trebuchet MS"/>
                <a:cs typeface="Trebuchet MS"/>
              </a:rPr>
              <a:t>History  </a:t>
            </a:r>
            <a:r>
              <a:rPr sz="6000" b="1" spc="-275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6000" b="1" spc="-415" dirty="0">
                <a:solidFill>
                  <a:srgbClr val="FFFFFF"/>
                </a:solidFill>
                <a:latin typeface="Trebuchet MS"/>
                <a:cs typeface="Trebuchet MS"/>
              </a:rPr>
              <a:t>Existence  </a:t>
            </a:r>
            <a:r>
              <a:rPr sz="6000" b="1" spc="-250" dirty="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sz="6000" b="1" spc="-3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6000" b="1" spc="-3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000" b="1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6000" b="1" spc="-27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6000" b="1" spc="-2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6000" b="1" spc="-4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6000" b="1" spc="-3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6000" b="1" spc="-55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68391" y="991565"/>
            <a:ext cx="6263640" cy="902335"/>
          </a:xfrm>
          <a:custGeom>
            <a:avLst/>
            <a:gdLst/>
            <a:ahLst/>
            <a:cxnLst/>
            <a:rect l="l" t="t" r="r" b="b"/>
            <a:pathLst>
              <a:path w="6263640" h="902335">
                <a:moveTo>
                  <a:pt x="6113335" y="0"/>
                </a:moveTo>
                <a:lnTo>
                  <a:pt x="150291" y="0"/>
                </a:lnTo>
                <a:lnTo>
                  <a:pt x="102786" y="7662"/>
                </a:lnTo>
                <a:lnTo>
                  <a:pt x="61529" y="29000"/>
                </a:lnTo>
                <a:lnTo>
                  <a:pt x="28996" y="61535"/>
                </a:lnTo>
                <a:lnTo>
                  <a:pt x="7661" y="102791"/>
                </a:lnTo>
                <a:lnTo>
                  <a:pt x="0" y="150291"/>
                </a:lnTo>
                <a:lnTo>
                  <a:pt x="0" y="751484"/>
                </a:lnTo>
                <a:lnTo>
                  <a:pt x="7661" y="798989"/>
                </a:lnTo>
                <a:lnTo>
                  <a:pt x="28996" y="840246"/>
                </a:lnTo>
                <a:lnTo>
                  <a:pt x="61529" y="872779"/>
                </a:lnTo>
                <a:lnTo>
                  <a:pt x="102786" y="894114"/>
                </a:lnTo>
                <a:lnTo>
                  <a:pt x="150291" y="901776"/>
                </a:lnTo>
                <a:lnTo>
                  <a:pt x="6113335" y="901776"/>
                </a:lnTo>
                <a:lnTo>
                  <a:pt x="6160841" y="894114"/>
                </a:lnTo>
                <a:lnTo>
                  <a:pt x="6202101" y="872779"/>
                </a:lnTo>
                <a:lnTo>
                  <a:pt x="6234638" y="840246"/>
                </a:lnTo>
                <a:lnTo>
                  <a:pt x="6255977" y="798989"/>
                </a:lnTo>
                <a:lnTo>
                  <a:pt x="6263640" y="751484"/>
                </a:lnTo>
                <a:lnTo>
                  <a:pt x="6263640" y="150291"/>
                </a:lnTo>
                <a:lnTo>
                  <a:pt x="6255977" y="102791"/>
                </a:lnTo>
                <a:lnTo>
                  <a:pt x="6234638" y="61535"/>
                </a:lnTo>
                <a:lnTo>
                  <a:pt x="6202101" y="29000"/>
                </a:lnTo>
                <a:lnTo>
                  <a:pt x="6160841" y="7662"/>
                </a:lnTo>
                <a:lnTo>
                  <a:pt x="6113335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3529" y="1225803"/>
            <a:ext cx="51574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/>
              <a:t>Cognizant was eastablished </a:t>
            </a:r>
            <a:r>
              <a:rPr sz="2200" dirty="0"/>
              <a:t>in </a:t>
            </a:r>
            <a:r>
              <a:rPr sz="2200" spc="-5" dirty="0"/>
              <a:t>Chennai,</a:t>
            </a:r>
            <a:r>
              <a:rPr sz="2200" spc="40" dirty="0"/>
              <a:t> </a:t>
            </a:r>
            <a:r>
              <a:rPr sz="2200" dirty="0"/>
              <a:t>India.</a:t>
            </a:r>
            <a:endParaRPr sz="2200"/>
          </a:p>
        </p:txBody>
      </p:sp>
      <p:sp>
        <p:nvSpPr>
          <p:cNvPr id="5" name="object 5"/>
          <p:cNvSpPr/>
          <p:nvPr/>
        </p:nvSpPr>
        <p:spPr>
          <a:xfrm>
            <a:off x="5468391" y="1956701"/>
            <a:ext cx="6263640" cy="902335"/>
          </a:xfrm>
          <a:custGeom>
            <a:avLst/>
            <a:gdLst/>
            <a:ahLst/>
            <a:cxnLst/>
            <a:rect l="l" t="t" r="r" b="b"/>
            <a:pathLst>
              <a:path w="6263640" h="902335">
                <a:moveTo>
                  <a:pt x="6113335" y="0"/>
                </a:moveTo>
                <a:lnTo>
                  <a:pt x="150291" y="0"/>
                </a:lnTo>
                <a:lnTo>
                  <a:pt x="102786" y="7662"/>
                </a:lnTo>
                <a:lnTo>
                  <a:pt x="61529" y="29001"/>
                </a:lnTo>
                <a:lnTo>
                  <a:pt x="28996" y="61538"/>
                </a:lnTo>
                <a:lnTo>
                  <a:pt x="7661" y="102798"/>
                </a:lnTo>
                <a:lnTo>
                  <a:pt x="0" y="150304"/>
                </a:lnTo>
                <a:lnTo>
                  <a:pt x="0" y="751484"/>
                </a:lnTo>
                <a:lnTo>
                  <a:pt x="7661" y="798990"/>
                </a:lnTo>
                <a:lnTo>
                  <a:pt x="28996" y="840250"/>
                </a:lnTo>
                <a:lnTo>
                  <a:pt x="61529" y="872787"/>
                </a:lnTo>
                <a:lnTo>
                  <a:pt x="102786" y="894125"/>
                </a:lnTo>
                <a:lnTo>
                  <a:pt x="150291" y="901788"/>
                </a:lnTo>
                <a:lnTo>
                  <a:pt x="6113335" y="901788"/>
                </a:lnTo>
                <a:lnTo>
                  <a:pt x="6160841" y="894125"/>
                </a:lnTo>
                <a:lnTo>
                  <a:pt x="6202101" y="872787"/>
                </a:lnTo>
                <a:lnTo>
                  <a:pt x="6234638" y="840250"/>
                </a:lnTo>
                <a:lnTo>
                  <a:pt x="6255977" y="798990"/>
                </a:lnTo>
                <a:lnTo>
                  <a:pt x="6263640" y="751484"/>
                </a:lnTo>
                <a:lnTo>
                  <a:pt x="6263640" y="150304"/>
                </a:lnTo>
                <a:lnTo>
                  <a:pt x="6255977" y="102798"/>
                </a:lnTo>
                <a:lnTo>
                  <a:pt x="6234638" y="61538"/>
                </a:lnTo>
                <a:lnTo>
                  <a:pt x="6202101" y="29001"/>
                </a:lnTo>
                <a:lnTo>
                  <a:pt x="6160841" y="7662"/>
                </a:lnTo>
                <a:lnTo>
                  <a:pt x="6113335" y="0"/>
                </a:lnTo>
                <a:close/>
              </a:path>
            </a:pathLst>
          </a:custGeom>
          <a:solidFill>
            <a:srgbClr val="54C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8391" y="2921850"/>
            <a:ext cx="6263640" cy="902335"/>
          </a:xfrm>
          <a:custGeom>
            <a:avLst/>
            <a:gdLst/>
            <a:ahLst/>
            <a:cxnLst/>
            <a:rect l="l" t="t" r="r" b="b"/>
            <a:pathLst>
              <a:path w="6263640" h="902335">
                <a:moveTo>
                  <a:pt x="6113335" y="0"/>
                </a:moveTo>
                <a:lnTo>
                  <a:pt x="150291" y="0"/>
                </a:lnTo>
                <a:lnTo>
                  <a:pt x="102786" y="7661"/>
                </a:lnTo>
                <a:lnTo>
                  <a:pt x="61529" y="28996"/>
                </a:lnTo>
                <a:lnTo>
                  <a:pt x="28996" y="61529"/>
                </a:lnTo>
                <a:lnTo>
                  <a:pt x="7661" y="102786"/>
                </a:lnTo>
                <a:lnTo>
                  <a:pt x="0" y="150291"/>
                </a:lnTo>
                <a:lnTo>
                  <a:pt x="0" y="751484"/>
                </a:lnTo>
                <a:lnTo>
                  <a:pt x="7661" y="798984"/>
                </a:lnTo>
                <a:lnTo>
                  <a:pt x="28996" y="840240"/>
                </a:lnTo>
                <a:lnTo>
                  <a:pt x="61529" y="872775"/>
                </a:lnTo>
                <a:lnTo>
                  <a:pt x="102786" y="894113"/>
                </a:lnTo>
                <a:lnTo>
                  <a:pt x="150291" y="901776"/>
                </a:lnTo>
                <a:lnTo>
                  <a:pt x="6113335" y="901776"/>
                </a:lnTo>
                <a:lnTo>
                  <a:pt x="6160841" y="894113"/>
                </a:lnTo>
                <a:lnTo>
                  <a:pt x="6202101" y="872775"/>
                </a:lnTo>
                <a:lnTo>
                  <a:pt x="6234638" y="840240"/>
                </a:lnTo>
                <a:lnTo>
                  <a:pt x="6255977" y="798984"/>
                </a:lnTo>
                <a:lnTo>
                  <a:pt x="6263640" y="751484"/>
                </a:lnTo>
                <a:lnTo>
                  <a:pt x="6263640" y="150291"/>
                </a:lnTo>
                <a:lnTo>
                  <a:pt x="6255977" y="102786"/>
                </a:lnTo>
                <a:lnTo>
                  <a:pt x="6234638" y="61529"/>
                </a:lnTo>
                <a:lnTo>
                  <a:pt x="6202101" y="28996"/>
                </a:lnTo>
                <a:lnTo>
                  <a:pt x="6160841" y="7661"/>
                </a:lnTo>
                <a:lnTo>
                  <a:pt x="6113335" y="0"/>
                </a:lnTo>
                <a:close/>
              </a:path>
            </a:pathLst>
          </a:custGeom>
          <a:solidFill>
            <a:srgbClr val="4DC5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8391" y="3886987"/>
            <a:ext cx="6263640" cy="902335"/>
          </a:xfrm>
          <a:custGeom>
            <a:avLst/>
            <a:gdLst/>
            <a:ahLst/>
            <a:cxnLst/>
            <a:rect l="l" t="t" r="r" b="b"/>
            <a:pathLst>
              <a:path w="6263640" h="902335">
                <a:moveTo>
                  <a:pt x="6113335" y="0"/>
                </a:moveTo>
                <a:lnTo>
                  <a:pt x="150291" y="0"/>
                </a:lnTo>
                <a:lnTo>
                  <a:pt x="102786" y="7661"/>
                </a:lnTo>
                <a:lnTo>
                  <a:pt x="61529" y="28996"/>
                </a:lnTo>
                <a:lnTo>
                  <a:pt x="28996" y="61529"/>
                </a:lnTo>
                <a:lnTo>
                  <a:pt x="7661" y="102786"/>
                </a:lnTo>
                <a:lnTo>
                  <a:pt x="0" y="150291"/>
                </a:lnTo>
                <a:lnTo>
                  <a:pt x="0" y="751484"/>
                </a:lnTo>
                <a:lnTo>
                  <a:pt x="7661" y="798989"/>
                </a:lnTo>
                <a:lnTo>
                  <a:pt x="28996" y="840246"/>
                </a:lnTo>
                <a:lnTo>
                  <a:pt x="61529" y="872779"/>
                </a:lnTo>
                <a:lnTo>
                  <a:pt x="102786" y="894114"/>
                </a:lnTo>
                <a:lnTo>
                  <a:pt x="150291" y="901776"/>
                </a:lnTo>
                <a:lnTo>
                  <a:pt x="6113335" y="901776"/>
                </a:lnTo>
                <a:lnTo>
                  <a:pt x="6160841" y="894114"/>
                </a:lnTo>
                <a:lnTo>
                  <a:pt x="6202101" y="872779"/>
                </a:lnTo>
                <a:lnTo>
                  <a:pt x="6234638" y="840246"/>
                </a:lnTo>
                <a:lnTo>
                  <a:pt x="6255977" y="798989"/>
                </a:lnTo>
                <a:lnTo>
                  <a:pt x="6263640" y="751484"/>
                </a:lnTo>
                <a:lnTo>
                  <a:pt x="6263640" y="150291"/>
                </a:lnTo>
                <a:lnTo>
                  <a:pt x="6255977" y="102786"/>
                </a:lnTo>
                <a:lnTo>
                  <a:pt x="6234638" y="61529"/>
                </a:lnTo>
                <a:lnTo>
                  <a:pt x="6202101" y="28996"/>
                </a:lnTo>
                <a:lnTo>
                  <a:pt x="6160841" y="7661"/>
                </a:lnTo>
                <a:lnTo>
                  <a:pt x="6113335" y="0"/>
                </a:lnTo>
                <a:close/>
              </a:path>
            </a:pathLst>
          </a:custGeom>
          <a:solidFill>
            <a:srgbClr val="48BB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68391" y="4852123"/>
            <a:ext cx="6263640" cy="902335"/>
          </a:xfrm>
          <a:custGeom>
            <a:avLst/>
            <a:gdLst/>
            <a:ahLst/>
            <a:cxnLst/>
            <a:rect l="l" t="t" r="r" b="b"/>
            <a:pathLst>
              <a:path w="6263640" h="902335">
                <a:moveTo>
                  <a:pt x="6113335" y="0"/>
                </a:moveTo>
                <a:lnTo>
                  <a:pt x="150291" y="0"/>
                </a:lnTo>
                <a:lnTo>
                  <a:pt x="102786" y="7662"/>
                </a:lnTo>
                <a:lnTo>
                  <a:pt x="61529" y="29001"/>
                </a:lnTo>
                <a:lnTo>
                  <a:pt x="28996" y="61538"/>
                </a:lnTo>
                <a:lnTo>
                  <a:pt x="7661" y="102798"/>
                </a:lnTo>
                <a:lnTo>
                  <a:pt x="0" y="150304"/>
                </a:lnTo>
                <a:lnTo>
                  <a:pt x="0" y="751483"/>
                </a:lnTo>
                <a:lnTo>
                  <a:pt x="7661" y="798988"/>
                </a:lnTo>
                <a:lnTo>
                  <a:pt x="28996" y="840246"/>
                </a:lnTo>
                <a:lnTo>
                  <a:pt x="61529" y="872781"/>
                </a:lnTo>
                <a:lnTo>
                  <a:pt x="102786" y="894117"/>
                </a:lnTo>
                <a:lnTo>
                  <a:pt x="150291" y="901780"/>
                </a:lnTo>
                <a:lnTo>
                  <a:pt x="6113335" y="901780"/>
                </a:lnTo>
                <a:lnTo>
                  <a:pt x="6160841" y="894117"/>
                </a:lnTo>
                <a:lnTo>
                  <a:pt x="6202101" y="872781"/>
                </a:lnTo>
                <a:lnTo>
                  <a:pt x="6234638" y="840246"/>
                </a:lnTo>
                <a:lnTo>
                  <a:pt x="6255977" y="798988"/>
                </a:lnTo>
                <a:lnTo>
                  <a:pt x="6263640" y="751483"/>
                </a:lnTo>
                <a:lnTo>
                  <a:pt x="6263640" y="150304"/>
                </a:lnTo>
                <a:lnTo>
                  <a:pt x="6255977" y="102798"/>
                </a:lnTo>
                <a:lnTo>
                  <a:pt x="6234638" y="61538"/>
                </a:lnTo>
                <a:lnTo>
                  <a:pt x="6202101" y="29001"/>
                </a:lnTo>
                <a:lnTo>
                  <a:pt x="6160841" y="7662"/>
                </a:lnTo>
                <a:lnTo>
                  <a:pt x="611333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83529" y="2213355"/>
            <a:ext cx="5993130" cy="340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344170" algn="l"/>
              </a:tabLst>
            </a:pP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began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50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employees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2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Chennai.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Symbola"/>
              <a:buChar char="➢"/>
            </a:pPr>
            <a:endParaRPr sz="3250">
              <a:latin typeface="Carlito"/>
              <a:cs typeface="Carlito"/>
            </a:endParaRPr>
          </a:p>
          <a:p>
            <a:pPr marL="12700" marR="220345">
              <a:lnSpc>
                <a:spcPts val="2400"/>
              </a:lnSpc>
              <a:buFont typeface="Symbola"/>
              <a:buChar char="➢"/>
              <a:tabLst>
                <a:tab pos="344170" algn="l"/>
              </a:tabLst>
            </a:pP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1998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parent company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into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two  company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IMS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Health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Meilsen Media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 Research.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Symbola"/>
              <a:buChar char="➢"/>
            </a:pPr>
            <a:endParaRPr sz="2300">
              <a:latin typeface="Carlito"/>
              <a:cs typeface="Carlito"/>
            </a:endParaRPr>
          </a:p>
          <a:p>
            <a:pPr marL="12700" marR="739775">
              <a:lnSpc>
                <a:spcPts val="2400"/>
              </a:lnSpc>
              <a:buFont typeface="Symbola"/>
              <a:buChar char="➢"/>
              <a:tabLst>
                <a:tab pos="344170" algn="l"/>
              </a:tabLst>
            </a:pP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2003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IMS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Health sold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entire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56%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stake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cognizant.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Symbola"/>
              <a:buChar char="➢"/>
            </a:pPr>
            <a:endParaRPr sz="2250">
              <a:latin typeface="Carlito"/>
              <a:cs typeface="Carlito"/>
            </a:endParaRPr>
          </a:p>
          <a:p>
            <a:pPr marL="12700" marR="5080">
              <a:lnSpc>
                <a:spcPts val="2400"/>
              </a:lnSpc>
              <a:spcBef>
                <a:spcPts val="5"/>
              </a:spcBef>
              <a:buFont typeface="Symbola"/>
              <a:buChar char="➢"/>
              <a:tabLst>
                <a:tab pos="344170" algn="l"/>
              </a:tabLst>
            </a:pP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2014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company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signed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multimillion dollar deal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agreement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escort</a:t>
            </a:r>
            <a:r>
              <a:rPr sz="2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group.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825"/>
              </a:spcBef>
            </a:pPr>
            <a:r>
              <a:rPr spc="-285" dirty="0"/>
              <a:t>Origin</a:t>
            </a:r>
            <a:r>
              <a:rPr spc="-540" dirty="0"/>
              <a:t> </a:t>
            </a:r>
            <a:r>
              <a:rPr spc="-275" dirty="0"/>
              <a:t>and  </a:t>
            </a:r>
            <a:r>
              <a:rPr spc="-270" dirty="0"/>
              <a:t>Bussiness  </a:t>
            </a:r>
            <a:r>
              <a:rPr spc="-350" dirty="0"/>
              <a:t>countries  </a:t>
            </a:r>
            <a:r>
              <a:rPr spc="-250" dirty="0"/>
              <a:t>of  </a:t>
            </a:r>
            <a:r>
              <a:rPr spc="-335" dirty="0"/>
              <a:t>comapny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68391" y="614044"/>
            <a:ext cx="6263640" cy="12700"/>
            <a:chOff x="5468391" y="614044"/>
            <a:chExt cx="6263640" cy="12700"/>
          </a:xfrm>
        </p:grpSpPr>
        <p:sp>
          <p:nvSpPr>
            <p:cNvPr id="4" name="object 4"/>
            <p:cNvSpPr/>
            <p:nvPr/>
          </p:nvSpPr>
          <p:spPr>
            <a:xfrm>
              <a:off x="5468391" y="620394"/>
              <a:ext cx="6263640" cy="0"/>
            </a:xfrm>
            <a:custGeom>
              <a:avLst/>
              <a:gdLst/>
              <a:ahLst/>
              <a:cxnLst/>
              <a:rect l="l" t="t" r="r" b="b"/>
              <a:pathLst>
                <a:path w="6263640">
                  <a:moveTo>
                    <a:pt x="6263640" y="0"/>
                  </a:moveTo>
                  <a:lnTo>
                    <a:pt x="0" y="0"/>
                  </a:lnTo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68391" y="620394"/>
              <a:ext cx="6263640" cy="0"/>
            </a:xfrm>
            <a:custGeom>
              <a:avLst/>
              <a:gdLst/>
              <a:ahLst/>
              <a:cxnLst/>
              <a:rect l="l" t="t" r="r" b="b"/>
              <a:pathLst>
                <a:path w="6263640">
                  <a:moveTo>
                    <a:pt x="0" y="0"/>
                  </a:moveTo>
                  <a:lnTo>
                    <a:pt x="6263643" y="1"/>
                  </a:lnTo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852035" marR="5080">
              <a:lnSpc>
                <a:spcPts val="3000"/>
              </a:lnSpc>
              <a:spcBef>
                <a:spcPts val="400"/>
              </a:spcBef>
            </a:pPr>
            <a:r>
              <a:rPr sz="2700" spc="-10" dirty="0">
                <a:solidFill>
                  <a:srgbClr val="000000"/>
                </a:solidFill>
              </a:rPr>
              <a:t>Cognizant </a:t>
            </a:r>
            <a:r>
              <a:rPr sz="2700" spc="-15" dirty="0">
                <a:solidFill>
                  <a:srgbClr val="000000"/>
                </a:solidFill>
              </a:rPr>
              <a:t>was </a:t>
            </a:r>
            <a:r>
              <a:rPr sz="2700" spc="-10" dirty="0">
                <a:solidFill>
                  <a:srgbClr val="000000"/>
                </a:solidFill>
              </a:rPr>
              <a:t>eastablished </a:t>
            </a:r>
            <a:r>
              <a:rPr sz="2700" spc="-5" dirty="0">
                <a:solidFill>
                  <a:srgbClr val="000000"/>
                </a:solidFill>
              </a:rPr>
              <a:t>in  Chennai,India in </a:t>
            </a:r>
            <a:r>
              <a:rPr sz="2700" dirty="0">
                <a:solidFill>
                  <a:srgbClr val="000000"/>
                </a:solidFill>
              </a:rPr>
              <a:t>1994.</a:t>
            </a:r>
            <a:endParaRPr sz="2700"/>
          </a:p>
        </p:txBody>
      </p:sp>
      <p:grpSp>
        <p:nvGrpSpPr>
          <p:cNvPr id="7" name="object 7"/>
          <p:cNvGrpSpPr/>
          <p:nvPr/>
        </p:nvGrpSpPr>
        <p:grpSpPr>
          <a:xfrm>
            <a:off x="5468391" y="1990217"/>
            <a:ext cx="6263640" cy="12700"/>
            <a:chOff x="5468391" y="1990217"/>
            <a:chExt cx="6263640" cy="12700"/>
          </a:xfrm>
        </p:grpSpPr>
        <p:sp>
          <p:nvSpPr>
            <p:cNvPr id="8" name="object 8"/>
            <p:cNvSpPr/>
            <p:nvPr/>
          </p:nvSpPr>
          <p:spPr>
            <a:xfrm>
              <a:off x="5468391" y="1996567"/>
              <a:ext cx="6263640" cy="0"/>
            </a:xfrm>
            <a:custGeom>
              <a:avLst/>
              <a:gdLst/>
              <a:ahLst/>
              <a:cxnLst/>
              <a:rect l="l" t="t" r="r" b="b"/>
              <a:pathLst>
                <a:path w="6263640">
                  <a:moveTo>
                    <a:pt x="6263640" y="0"/>
                  </a:moveTo>
                  <a:lnTo>
                    <a:pt x="0" y="0"/>
                  </a:lnTo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68391" y="1996567"/>
              <a:ext cx="6263640" cy="0"/>
            </a:xfrm>
            <a:custGeom>
              <a:avLst/>
              <a:gdLst/>
              <a:ahLst/>
              <a:cxnLst/>
              <a:rect l="l" t="t" r="r" b="b"/>
              <a:pathLst>
                <a:path w="6263640">
                  <a:moveTo>
                    <a:pt x="0" y="0"/>
                  </a:moveTo>
                  <a:lnTo>
                    <a:pt x="6263643" y="1"/>
                  </a:lnTo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468391" y="3366389"/>
            <a:ext cx="6263640" cy="12700"/>
            <a:chOff x="5468391" y="3366389"/>
            <a:chExt cx="6263640" cy="12700"/>
          </a:xfrm>
        </p:grpSpPr>
        <p:sp>
          <p:nvSpPr>
            <p:cNvPr id="11" name="object 11"/>
            <p:cNvSpPr/>
            <p:nvPr/>
          </p:nvSpPr>
          <p:spPr>
            <a:xfrm>
              <a:off x="5468391" y="3372739"/>
              <a:ext cx="6263640" cy="0"/>
            </a:xfrm>
            <a:custGeom>
              <a:avLst/>
              <a:gdLst/>
              <a:ahLst/>
              <a:cxnLst/>
              <a:rect l="l" t="t" r="r" b="b"/>
              <a:pathLst>
                <a:path w="6263640">
                  <a:moveTo>
                    <a:pt x="6263640" y="0"/>
                  </a:moveTo>
                  <a:lnTo>
                    <a:pt x="0" y="0"/>
                  </a:lnTo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68391" y="3372739"/>
              <a:ext cx="6263640" cy="0"/>
            </a:xfrm>
            <a:custGeom>
              <a:avLst/>
              <a:gdLst/>
              <a:ahLst/>
              <a:cxnLst/>
              <a:rect l="l" t="t" r="r" b="b"/>
              <a:pathLst>
                <a:path w="6263640">
                  <a:moveTo>
                    <a:pt x="0" y="0"/>
                  </a:moveTo>
                  <a:lnTo>
                    <a:pt x="6263643" y="1"/>
                  </a:lnTo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468391" y="4742560"/>
            <a:ext cx="6263640" cy="12700"/>
            <a:chOff x="5468391" y="4742560"/>
            <a:chExt cx="6263640" cy="12700"/>
          </a:xfrm>
        </p:grpSpPr>
        <p:sp>
          <p:nvSpPr>
            <p:cNvPr id="14" name="object 14"/>
            <p:cNvSpPr/>
            <p:nvPr/>
          </p:nvSpPr>
          <p:spPr>
            <a:xfrm>
              <a:off x="5468391" y="4748910"/>
              <a:ext cx="6263640" cy="0"/>
            </a:xfrm>
            <a:custGeom>
              <a:avLst/>
              <a:gdLst/>
              <a:ahLst/>
              <a:cxnLst/>
              <a:rect l="l" t="t" r="r" b="b"/>
              <a:pathLst>
                <a:path w="6263640">
                  <a:moveTo>
                    <a:pt x="6263640" y="0"/>
                  </a:moveTo>
                  <a:lnTo>
                    <a:pt x="0" y="0"/>
                  </a:lnTo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68391" y="4748910"/>
              <a:ext cx="6263640" cy="0"/>
            </a:xfrm>
            <a:custGeom>
              <a:avLst/>
              <a:gdLst/>
              <a:ahLst/>
              <a:cxnLst/>
              <a:rect l="l" t="t" r="r" b="b"/>
              <a:pathLst>
                <a:path w="6263640">
                  <a:moveTo>
                    <a:pt x="0" y="0"/>
                  </a:moveTo>
                  <a:lnTo>
                    <a:pt x="6263643" y="1"/>
                  </a:lnTo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58561" y="2061464"/>
            <a:ext cx="6080125" cy="357060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1018540">
              <a:lnSpc>
                <a:spcPts val="3000"/>
              </a:lnSpc>
              <a:spcBef>
                <a:spcPts val="400"/>
              </a:spcBef>
              <a:buFont typeface="Symbola"/>
              <a:buChar char="➢"/>
              <a:tabLst>
                <a:tab pos="419734" algn="l"/>
              </a:tabLst>
            </a:pPr>
            <a:r>
              <a:rPr sz="2700" spc="-10" dirty="0">
                <a:latin typeface="Carlito"/>
                <a:cs typeface="Carlito"/>
              </a:rPr>
              <a:t>Cognizant </a:t>
            </a:r>
            <a:r>
              <a:rPr sz="2700" spc="-5" dirty="0">
                <a:latin typeface="Carlito"/>
                <a:cs typeface="Carlito"/>
              </a:rPr>
              <a:t>headquarted in in</a:t>
            </a:r>
            <a:r>
              <a:rPr sz="2700" spc="-45" dirty="0">
                <a:latin typeface="Carlito"/>
                <a:cs typeface="Carlito"/>
              </a:rPr>
              <a:t> </a:t>
            </a:r>
            <a:r>
              <a:rPr sz="2700" spc="-5" dirty="0">
                <a:latin typeface="Carlito"/>
                <a:cs typeface="Carlito"/>
              </a:rPr>
              <a:t>New  </a:t>
            </a:r>
            <a:r>
              <a:rPr sz="2700" spc="-30" dirty="0">
                <a:latin typeface="Carlito"/>
                <a:cs typeface="Carlito"/>
              </a:rPr>
              <a:t>Jersey,US.</a:t>
            </a:r>
            <a:endParaRPr sz="27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Symbola"/>
              <a:buChar char="➢"/>
            </a:pPr>
            <a:endParaRPr sz="3950">
              <a:latin typeface="Carlito"/>
              <a:cs typeface="Carlito"/>
            </a:endParaRPr>
          </a:p>
          <a:p>
            <a:pPr marL="12700" marR="5080" algn="just">
              <a:lnSpc>
                <a:spcPts val="3000"/>
              </a:lnSpc>
              <a:buFont typeface="Symbola"/>
              <a:buChar char="➢"/>
              <a:tabLst>
                <a:tab pos="419734" algn="l"/>
              </a:tabLst>
            </a:pPr>
            <a:r>
              <a:rPr sz="2700" spc="-5" dirty="0">
                <a:latin typeface="Carlito"/>
                <a:cs typeface="Carlito"/>
              </a:rPr>
              <a:t>Once </a:t>
            </a:r>
            <a:r>
              <a:rPr sz="2700" spc="-15" dirty="0">
                <a:latin typeface="Carlito"/>
                <a:cs typeface="Carlito"/>
              </a:rPr>
              <a:t>again cognizant </a:t>
            </a:r>
            <a:r>
              <a:rPr sz="2700" spc="-5" dirty="0">
                <a:latin typeface="Carlito"/>
                <a:cs typeface="Carlito"/>
              </a:rPr>
              <a:t>is certified </a:t>
            </a:r>
            <a:r>
              <a:rPr sz="2700" dirty="0">
                <a:latin typeface="Carlito"/>
                <a:cs typeface="Carlito"/>
              </a:rPr>
              <a:t>as a </a:t>
            </a:r>
            <a:r>
              <a:rPr sz="2700" spc="-10" dirty="0">
                <a:latin typeface="Carlito"/>
                <a:cs typeface="Carlito"/>
              </a:rPr>
              <a:t>top  employer </a:t>
            </a:r>
            <a:r>
              <a:rPr sz="2700" spc="-5" dirty="0">
                <a:latin typeface="Carlito"/>
                <a:cs typeface="Carlito"/>
              </a:rPr>
              <a:t>in </a:t>
            </a:r>
            <a:r>
              <a:rPr sz="2700" spc="-15" dirty="0">
                <a:latin typeface="Carlito"/>
                <a:cs typeface="Carlito"/>
              </a:rPr>
              <a:t>Australia, Brazil, </a:t>
            </a:r>
            <a:r>
              <a:rPr sz="2700" spc="-5" dirty="0">
                <a:latin typeface="Carlito"/>
                <a:cs typeface="Carlito"/>
              </a:rPr>
              <a:t>China, </a:t>
            </a:r>
            <a:r>
              <a:rPr sz="2700" spc="-10" dirty="0">
                <a:latin typeface="Carlito"/>
                <a:cs typeface="Carlito"/>
              </a:rPr>
              <a:t>france,  Germany </a:t>
            </a:r>
            <a:r>
              <a:rPr sz="2700" dirty="0">
                <a:latin typeface="Carlito"/>
                <a:cs typeface="Carlito"/>
              </a:rPr>
              <a:t>and some </a:t>
            </a:r>
            <a:r>
              <a:rPr sz="2700" spc="-10" dirty="0">
                <a:latin typeface="Carlito"/>
                <a:cs typeface="Carlito"/>
              </a:rPr>
              <a:t>more</a:t>
            </a:r>
            <a:r>
              <a:rPr sz="2700" spc="-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countries.</a:t>
            </a:r>
            <a:endParaRPr sz="2700">
              <a:latin typeface="Carlito"/>
              <a:cs typeface="Carlito"/>
            </a:endParaRPr>
          </a:p>
          <a:p>
            <a:pPr marL="12700" marR="963294">
              <a:lnSpc>
                <a:spcPts val="3000"/>
              </a:lnSpc>
              <a:spcBef>
                <a:spcPts val="1850"/>
              </a:spcBef>
              <a:buFont typeface="Symbola"/>
              <a:buChar char="➢"/>
              <a:tabLst>
                <a:tab pos="419734" algn="l"/>
              </a:tabLst>
            </a:pPr>
            <a:r>
              <a:rPr sz="2700" spc="-10" dirty="0">
                <a:latin typeface="Carlito"/>
                <a:cs typeface="Carlito"/>
              </a:rPr>
              <a:t>Cognizant </a:t>
            </a:r>
            <a:r>
              <a:rPr sz="2700" spc="-5" dirty="0">
                <a:latin typeface="Carlito"/>
                <a:cs typeface="Carlito"/>
              </a:rPr>
              <a:t>is working in </a:t>
            </a:r>
            <a:r>
              <a:rPr sz="2700" dirty="0">
                <a:latin typeface="Carlito"/>
                <a:cs typeface="Carlito"/>
              </a:rPr>
              <a:t>about</a:t>
            </a:r>
            <a:r>
              <a:rPr sz="2700" spc="-6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120  </a:t>
            </a:r>
            <a:r>
              <a:rPr sz="2700" spc="-10" dirty="0">
                <a:latin typeface="Carlito"/>
                <a:cs typeface="Carlito"/>
              </a:rPr>
              <a:t>countries </a:t>
            </a:r>
            <a:r>
              <a:rPr sz="2700" spc="-5" dirty="0">
                <a:latin typeface="Carlito"/>
                <a:cs typeface="Carlito"/>
              </a:rPr>
              <a:t>all </a:t>
            </a:r>
            <a:r>
              <a:rPr sz="2700" spc="-15" dirty="0">
                <a:latin typeface="Carlito"/>
                <a:cs typeface="Carlito"/>
              </a:rPr>
              <a:t>over </a:t>
            </a:r>
            <a:r>
              <a:rPr sz="2700" dirty="0">
                <a:latin typeface="Carlito"/>
                <a:cs typeface="Carlito"/>
              </a:rPr>
              <a:t>the</a:t>
            </a:r>
            <a:r>
              <a:rPr sz="2700" spc="10" dirty="0">
                <a:latin typeface="Carlito"/>
                <a:cs typeface="Carlito"/>
              </a:rPr>
              <a:t> </a:t>
            </a:r>
            <a:r>
              <a:rPr sz="2700" spc="-5" dirty="0">
                <a:latin typeface="Carlito"/>
                <a:cs typeface="Carlito"/>
              </a:rPr>
              <a:t>world.</a:t>
            </a:r>
            <a:endParaRPr sz="2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5093335" cy="6858000"/>
          </a:xfrm>
          <a:custGeom>
            <a:avLst/>
            <a:gdLst/>
            <a:ahLst/>
            <a:cxnLst/>
            <a:rect l="l" t="t" r="r" b="b"/>
            <a:pathLst>
              <a:path w="5093335" h="6858000">
                <a:moveTo>
                  <a:pt x="5093209" y="0"/>
                </a:moveTo>
                <a:lnTo>
                  <a:pt x="0" y="0"/>
                </a:lnTo>
                <a:lnTo>
                  <a:pt x="0" y="6857999"/>
                </a:lnTo>
                <a:lnTo>
                  <a:pt x="5093209" y="6857999"/>
                </a:lnTo>
                <a:lnTo>
                  <a:pt x="509320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481" y="1575308"/>
            <a:ext cx="3543300" cy="340296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835"/>
              </a:spcBef>
            </a:pPr>
            <a:r>
              <a:rPr sz="6000" b="1" spc="-365" dirty="0">
                <a:solidFill>
                  <a:srgbClr val="FFFFFF"/>
                </a:solidFill>
                <a:latin typeface="Trebuchet MS"/>
                <a:cs typeface="Trebuchet MS"/>
              </a:rPr>
              <a:t>Cognizant  </a:t>
            </a:r>
            <a:r>
              <a:rPr sz="6000" b="1" spc="-350" dirty="0">
                <a:solidFill>
                  <a:srgbClr val="FFFFFF"/>
                </a:solidFill>
                <a:latin typeface="Trebuchet MS"/>
                <a:cs typeface="Trebuchet MS"/>
              </a:rPr>
              <a:t>employee  </a:t>
            </a:r>
            <a:r>
              <a:rPr sz="6000" b="1" spc="-285" dirty="0">
                <a:solidFill>
                  <a:srgbClr val="FFFFFF"/>
                </a:solidFill>
                <a:latin typeface="Trebuchet MS"/>
                <a:cs typeface="Trebuchet MS"/>
              </a:rPr>
              <a:t>base  </a:t>
            </a:r>
            <a:r>
              <a:rPr sz="6000" b="1" spc="-28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6000" b="1" spc="-4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6000" b="1" spc="-4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6000" b="1" spc="-2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6000" b="1" spc="-3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6000" b="1" spc="-4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6000" b="1" spc="-1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6000" b="1" spc="-20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6000" b="1" spc="-4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6000" b="1" spc="-440" dirty="0">
                <a:solidFill>
                  <a:srgbClr val="FFFFFF"/>
                </a:solidFill>
                <a:latin typeface="Trebuchet MS"/>
                <a:cs typeface="Trebuchet MS"/>
              </a:rPr>
              <a:t>):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8391" y="706488"/>
            <a:ext cx="6263640" cy="1720214"/>
          </a:xfrm>
          <a:custGeom>
            <a:avLst/>
            <a:gdLst/>
            <a:ahLst/>
            <a:cxnLst/>
            <a:rect l="l" t="t" r="r" b="b"/>
            <a:pathLst>
              <a:path w="6263640" h="1720214">
                <a:moveTo>
                  <a:pt x="5976975" y="0"/>
                </a:moveTo>
                <a:lnTo>
                  <a:pt x="286651" y="0"/>
                </a:lnTo>
                <a:lnTo>
                  <a:pt x="240154" y="3751"/>
                </a:lnTo>
                <a:lnTo>
                  <a:pt x="196045" y="14613"/>
                </a:lnTo>
                <a:lnTo>
                  <a:pt x="154916" y="31994"/>
                </a:lnTo>
                <a:lnTo>
                  <a:pt x="117356" y="55305"/>
                </a:lnTo>
                <a:lnTo>
                  <a:pt x="83956" y="83956"/>
                </a:lnTo>
                <a:lnTo>
                  <a:pt x="55305" y="117356"/>
                </a:lnTo>
                <a:lnTo>
                  <a:pt x="31994" y="154916"/>
                </a:lnTo>
                <a:lnTo>
                  <a:pt x="14613" y="196045"/>
                </a:lnTo>
                <a:lnTo>
                  <a:pt x="3751" y="240154"/>
                </a:lnTo>
                <a:lnTo>
                  <a:pt x="0" y="286651"/>
                </a:lnTo>
                <a:lnTo>
                  <a:pt x="0" y="1433233"/>
                </a:lnTo>
                <a:lnTo>
                  <a:pt x="3751" y="1479731"/>
                </a:lnTo>
                <a:lnTo>
                  <a:pt x="14613" y="1523840"/>
                </a:lnTo>
                <a:lnTo>
                  <a:pt x="31994" y="1564970"/>
                </a:lnTo>
                <a:lnTo>
                  <a:pt x="55305" y="1602532"/>
                </a:lnTo>
                <a:lnTo>
                  <a:pt x="83956" y="1635934"/>
                </a:lnTo>
                <a:lnTo>
                  <a:pt x="117356" y="1664587"/>
                </a:lnTo>
                <a:lnTo>
                  <a:pt x="154916" y="1687900"/>
                </a:lnTo>
                <a:lnTo>
                  <a:pt x="196045" y="1705282"/>
                </a:lnTo>
                <a:lnTo>
                  <a:pt x="240154" y="1716145"/>
                </a:lnTo>
                <a:lnTo>
                  <a:pt x="286651" y="1719897"/>
                </a:lnTo>
                <a:lnTo>
                  <a:pt x="5976975" y="1719897"/>
                </a:lnTo>
                <a:lnTo>
                  <a:pt x="6023473" y="1716145"/>
                </a:lnTo>
                <a:lnTo>
                  <a:pt x="6067582" y="1705282"/>
                </a:lnTo>
                <a:lnTo>
                  <a:pt x="6108713" y="1687900"/>
                </a:lnTo>
                <a:lnTo>
                  <a:pt x="6146274" y="1664587"/>
                </a:lnTo>
                <a:lnTo>
                  <a:pt x="6179677" y="1635934"/>
                </a:lnTo>
                <a:lnTo>
                  <a:pt x="6208329" y="1602532"/>
                </a:lnTo>
                <a:lnTo>
                  <a:pt x="6231642" y="1564970"/>
                </a:lnTo>
                <a:lnTo>
                  <a:pt x="6249025" y="1523840"/>
                </a:lnTo>
                <a:lnTo>
                  <a:pt x="6259887" y="1479731"/>
                </a:lnTo>
                <a:lnTo>
                  <a:pt x="6263640" y="1433233"/>
                </a:lnTo>
                <a:lnTo>
                  <a:pt x="6263640" y="286651"/>
                </a:lnTo>
                <a:lnTo>
                  <a:pt x="6259887" y="240154"/>
                </a:lnTo>
                <a:lnTo>
                  <a:pt x="6249025" y="196045"/>
                </a:lnTo>
                <a:lnTo>
                  <a:pt x="6231642" y="154916"/>
                </a:lnTo>
                <a:lnTo>
                  <a:pt x="6208329" y="117356"/>
                </a:lnTo>
                <a:lnTo>
                  <a:pt x="6179677" y="83956"/>
                </a:lnTo>
                <a:lnTo>
                  <a:pt x="6146274" y="55305"/>
                </a:lnTo>
                <a:lnTo>
                  <a:pt x="6108713" y="31994"/>
                </a:lnTo>
                <a:lnTo>
                  <a:pt x="6067582" y="14613"/>
                </a:lnTo>
                <a:lnTo>
                  <a:pt x="6023473" y="3751"/>
                </a:lnTo>
                <a:lnTo>
                  <a:pt x="5976975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53951" y="877315"/>
            <a:ext cx="5643880" cy="13208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95"/>
              </a:spcBef>
              <a:buFont typeface="Symbola"/>
              <a:buChar char="➢"/>
              <a:tabLst>
                <a:tab pos="464820" algn="l"/>
              </a:tabLst>
            </a:pP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There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341,000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employees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are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working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world </a:t>
            </a:r>
            <a:r>
              <a:rPr sz="3000" spc="-25" dirty="0">
                <a:solidFill>
                  <a:srgbClr val="FFFFFF"/>
                </a:solidFill>
                <a:latin typeface="Carlito"/>
                <a:cs typeface="Carlito"/>
              </a:rPr>
              <a:t>for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cognizant.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68391" y="2512783"/>
            <a:ext cx="6263640" cy="1720214"/>
          </a:xfrm>
          <a:custGeom>
            <a:avLst/>
            <a:gdLst/>
            <a:ahLst/>
            <a:cxnLst/>
            <a:rect l="l" t="t" r="r" b="b"/>
            <a:pathLst>
              <a:path w="6263640" h="1720214">
                <a:moveTo>
                  <a:pt x="5976975" y="0"/>
                </a:moveTo>
                <a:lnTo>
                  <a:pt x="286651" y="0"/>
                </a:lnTo>
                <a:lnTo>
                  <a:pt x="240154" y="3752"/>
                </a:lnTo>
                <a:lnTo>
                  <a:pt x="196045" y="14614"/>
                </a:lnTo>
                <a:lnTo>
                  <a:pt x="154916" y="31997"/>
                </a:lnTo>
                <a:lnTo>
                  <a:pt x="117356" y="55310"/>
                </a:lnTo>
                <a:lnTo>
                  <a:pt x="83956" y="83962"/>
                </a:lnTo>
                <a:lnTo>
                  <a:pt x="55305" y="117365"/>
                </a:lnTo>
                <a:lnTo>
                  <a:pt x="31994" y="154926"/>
                </a:lnTo>
                <a:lnTo>
                  <a:pt x="14613" y="196057"/>
                </a:lnTo>
                <a:lnTo>
                  <a:pt x="3751" y="240166"/>
                </a:lnTo>
                <a:lnTo>
                  <a:pt x="0" y="286664"/>
                </a:lnTo>
                <a:lnTo>
                  <a:pt x="0" y="1433245"/>
                </a:lnTo>
                <a:lnTo>
                  <a:pt x="3751" y="1479743"/>
                </a:lnTo>
                <a:lnTo>
                  <a:pt x="14613" y="1523851"/>
                </a:lnTo>
                <a:lnTo>
                  <a:pt x="31994" y="1564980"/>
                </a:lnTo>
                <a:lnTo>
                  <a:pt x="55305" y="1602540"/>
                </a:lnTo>
                <a:lnTo>
                  <a:pt x="83956" y="1635940"/>
                </a:lnTo>
                <a:lnTo>
                  <a:pt x="117356" y="1664591"/>
                </a:lnTo>
                <a:lnTo>
                  <a:pt x="154916" y="1687902"/>
                </a:lnTo>
                <a:lnTo>
                  <a:pt x="196045" y="1705284"/>
                </a:lnTo>
                <a:lnTo>
                  <a:pt x="240154" y="1716145"/>
                </a:lnTo>
                <a:lnTo>
                  <a:pt x="286651" y="1719897"/>
                </a:lnTo>
                <a:lnTo>
                  <a:pt x="5976975" y="1719897"/>
                </a:lnTo>
                <a:lnTo>
                  <a:pt x="6023473" y="1716145"/>
                </a:lnTo>
                <a:lnTo>
                  <a:pt x="6067582" y="1705284"/>
                </a:lnTo>
                <a:lnTo>
                  <a:pt x="6108713" y="1687902"/>
                </a:lnTo>
                <a:lnTo>
                  <a:pt x="6146274" y="1664591"/>
                </a:lnTo>
                <a:lnTo>
                  <a:pt x="6179677" y="1635940"/>
                </a:lnTo>
                <a:lnTo>
                  <a:pt x="6208329" y="1602540"/>
                </a:lnTo>
                <a:lnTo>
                  <a:pt x="6231642" y="1564980"/>
                </a:lnTo>
                <a:lnTo>
                  <a:pt x="6249025" y="1523851"/>
                </a:lnTo>
                <a:lnTo>
                  <a:pt x="6259887" y="1479743"/>
                </a:lnTo>
                <a:lnTo>
                  <a:pt x="6263640" y="1433245"/>
                </a:lnTo>
                <a:lnTo>
                  <a:pt x="6263640" y="286664"/>
                </a:lnTo>
                <a:lnTo>
                  <a:pt x="6259887" y="240166"/>
                </a:lnTo>
                <a:lnTo>
                  <a:pt x="6249025" y="196057"/>
                </a:lnTo>
                <a:lnTo>
                  <a:pt x="6231642" y="154926"/>
                </a:lnTo>
                <a:lnTo>
                  <a:pt x="6208329" y="117365"/>
                </a:lnTo>
                <a:lnTo>
                  <a:pt x="6179677" y="83962"/>
                </a:lnTo>
                <a:lnTo>
                  <a:pt x="6146274" y="55310"/>
                </a:lnTo>
                <a:lnTo>
                  <a:pt x="6108713" y="31997"/>
                </a:lnTo>
                <a:lnTo>
                  <a:pt x="6067582" y="14614"/>
                </a:lnTo>
                <a:lnTo>
                  <a:pt x="6023473" y="3752"/>
                </a:lnTo>
                <a:lnTo>
                  <a:pt x="5976975" y="0"/>
                </a:lnTo>
                <a:close/>
              </a:path>
            </a:pathLst>
          </a:custGeom>
          <a:solidFill>
            <a:srgbClr val="C481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53951" y="2895091"/>
            <a:ext cx="5781675" cy="9004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ts val="3290"/>
              </a:lnSpc>
              <a:spcBef>
                <a:spcPts val="465"/>
              </a:spcBef>
              <a:buFont typeface="Symbola"/>
              <a:buChar char="➢"/>
              <a:tabLst>
                <a:tab pos="46482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200,000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employees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working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india </a:t>
            </a:r>
            <a:r>
              <a:rPr sz="3000" spc="-25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congnizant.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68391" y="4319092"/>
            <a:ext cx="6263640" cy="1720214"/>
          </a:xfrm>
          <a:custGeom>
            <a:avLst/>
            <a:gdLst/>
            <a:ahLst/>
            <a:cxnLst/>
            <a:rect l="l" t="t" r="r" b="b"/>
            <a:pathLst>
              <a:path w="6263640" h="1720214">
                <a:moveTo>
                  <a:pt x="5976975" y="0"/>
                </a:moveTo>
                <a:lnTo>
                  <a:pt x="286651" y="0"/>
                </a:lnTo>
                <a:lnTo>
                  <a:pt x="240154" y="3751"/>
                </a:lnTo>
                <a:lnTo>
                  <a:pt x="196045" y="14613"/>
                </a:lnTo>
                <a:lnTo>
                  <a:pt x="154916" y="31994"/>
                </a:lnTo>
                <a:lnTo>
                  <a:pt x="117356" y="55305"/>
                </a:lnTo>
                <a:lnTo>
                  <a:pt x="83956" y="83956"/>
                </a:lnTo>
                <a:lnTo>
                  <a:pt x="55305" y="117356"/>
                </a:lnTo>
                <a:lnTo>
                  <a:pt x="31994" y="154916"/>
                </a:lnTo>
                <a:lnTo>
                  <a:pt x="14613" y="196045"/>
                </a:lnTo>
                <a:lnTo>
                  <a:pt x="3751" y="240154"/>
                </a:lnTo>
                <a:lnTo>
                  <a:pt x="0" y="286651"/>
                </a:lnTo>
                <a:lnTo>
                  <a:pt x="0" y="1433234"/>
                </a:lnTo>
                <a:lnTo>
                  <a:pt x="3751" y="1479731"/>
                </a:lnTo>
                <a:lnTo>
                  <a:pt x="14613" y="1523840"/>
                </a:lnTo>
                <a:lnTo>
                  <a:pt x="31994" y="1564970"/>
                </a:lnTo>
                <a:lnTo>
                  <a:pt x="55305" y="1602531"/>
                </a:lnTo>
                <a:lnTo>
                  <a:pt x="83956" y="1635932"/>
                </a:lnTo>
                <a:lnTo>
                  <a:pt x="117356" y="1664584"/>
                </a:lnTo>
                <a:lnTo>
                  <a:pt x="154916" y="1687897"/>
                </a:lnTo>
                <a:lnTo>
                  <a:pt x="196045" y="1705279"/>
                </a:lnTo>
                <a:lnTo>
                  <a:pt x="240154" y="1716141"/>
                </a:lnTo>
                <a:lnTo>
                  <a:pt x="286651" y="1719893"/>
                </a:lnTo>
                <a:lnTo>
                  <a:pt x="5976975" y="1719893"/>
                </a:lnTo>
                <a:lnTo>
                  <a:pt x="6023473" y="1716141"/>
                </a:lnTo>
                <a:lnTo>
                  <a:pt x="6067582" y="1705279"/>
                </a:lnTo>
                <a:lnTo>
                  <a:pt x="6108713" y="1687897"/>
                </a:lnTo>
                <a:lnTo>
                  <a:pt x="6146274" y="1664584"/>
                </a:lnTo>
                <a:lnTo>
                  <a:pt x="6179677" y="1635932"/>
                </a:lnTo>
                <a:lnTo>
                  <a:pt x="6208329" y="1602531"/>
                </a:lnTo>
                <a:lnTo>
                  <a:pt x="6231642" y="1564970"/>
                </a:lnTo>
                <a:lnTo>
                  <a:pt x="6249025" y="1523840"/>
                </a:lnTo>
                <a:lnTo>
                  <a:pt x="6259887" y="1479731"/>
                </a:lnTo>
                <a:lnTo>
                  <a:pt x="6263640" y="1433234"/>
                </a:lnTo>
                <a:lnTo>
                  <a:pt x="6263640" y="286651"/>
                </a:lnTo>
                <a:lnTo>
                  <a:pt x="6259887" y="240154"/>
                </a:lnTo>
                <a:lnTo>
                  <a:pt x="6249025" y="196045"/>
                </a:lnTo>
                <a:lnTo>
                  <a:pt x="6231642" y="154916"/>
                </a:lnTo>
                <a:lnTo>
                  <a:pt x="6208329" y="117356"/>
                </a:lnTo>
                <a:lnTo>
                  <a:pt x="6179677" y="83956"/>
                </a:lnTo>
                <a:lnTo>
                  <a:pt x="6146274" y="55305"/>
                </a:lnTo>
                <a:lnTo>
                  <a:pt x="6108713" y="31994"/>
                </a:lnTo>
                <a:lnTo>
                  <a:pt x="6067582" y="14613"/>
                </a:lnTo>
                <a:lnTo>
                  <a:pt x="6023473" y="3751"/>
                </a:lnTo>
                <a:lnTo>
                  <a:pt x="5976975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53951" y="4699507"/>
            <a:ext cx="5391150" cy="90360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450"/>
              </a:spcBef>
              <a:buFont typeface="Symbola"/>
              <a:buChar char="➢"/>
              <a:tabLst>
                <a:tab pos="464820" algn="l"/>
              </a:tabLst>
            </a:pP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There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46,400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working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North America.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828" y="240029"/>
            <a:ext cx="4462780" cy="6023610"/>
          </a:xfrm>
          <a:custGeom>
            <a:avLst/>
            <a:gdLst/>
            <a:ahLst/>
            <a:cxnLst/>
            <a:rect l="l" t="t" r="r" b="b"/>
            <a:pathLst>
              <a:path w="4462780" h="6023610">
                <a:moveTo>
                  <a:pt x="4462323" y="0"/>
                </a:moveTo>
                <a:lnTo>
                  <a:pt x="0" y="0"/>
                </a:lnTo>
                <a:lnTo>
                  <a:pt x="0" y="25400"/>
                </a:lnTo>
                <a:lnTo>
                  <a:pt x="0" y="5998210"/>
                </a:lnTo>
                <a:lnTo>
                  <a:pt x="0" y="6023610"/>
                </a:lnTo>
                <a:lnTo>
                  <a:pt x="4462323" y="6023610"/>
                </a:lnTo>
                <a:lnTo>
                  <a:pt x="4462323" y="5998413"/>
                </a:lnTo>
                <a:lnTo>
                  <a:pt x="4462323" y="5998210"/>
                </a:lnTo>
                <a:lnTo>
                  <a:pt x="4462323" y="25463"/>
                </a:lnTo>
                <a:lnTo>
                  <a:pt x="4436923" y="25463"/>
                </a:lnTo>
                <a:lnTo>
                  <a:pt x="4436923" y="5998210"/>
                </a:lnTo>
                <a:lnTo>
                  <a:pt x="25400" y="5998210"/>
                </a:lnTo>
                <a:lnTo>
                  <a:pt x="25400" y="25400"/>
                </a:lnTo>
                <a:lnTo>
                  <a:pt x="4462323" y="25400"/>
                </a:lnTo>
                <a:lnTo>
                  <a:pt x="446232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327" y="303593"/>
            <a:ext cx="4335780" cy="589724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400">
              <a:latin typeface="Times New Roman"/>
              <a:cs typeface="Times New Roman"/>
            </a:endParaRPr>
          </a:p>
          <a:p>
            <a:pPr marL="347345" marR="369570">
              <a:lnSpc>
                <a:spcPct val="90200"/>
              </a:lnSpc>
            </a:pPr>
            <a:r>
              <a:rPr sz="4800" b="1" spc="-315" dirty="0">
                <a:solidFill>
                  <a:srgbClr val="FFFFFF"/>
                </a:solidFill>
                <a:latin typeface="Trebuchet MS"/>
                <a:cs typeface="Trebuchet MS"/>
              </a:rPr>
              <a:t>Revenue </a:t>
            </a:r>
            <a:r>
              <a:rPr sz="4800" b="1" spc="-200" dirty="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sz="4800" b="1" spc="-4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800" b="1" spc="-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800" b="1" spc="-204" dirty="0">
                <a:solidFill>
                  <a:srgbClr val="FFFFFF"/>
                </a:solidFill>
                <a:latin typeface="Trebuchet MS"/>
                <a:cs typeface="Trebuchet MS"/>
              </a:rPr>
              <a:t>gn</a:t>
            </a:r>
            <a:r>
              <a:rPr sz="4800" b="1" spc="-2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800" b="1" spc="-69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4800" b="1" spc="-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800" b="1" spc="-3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800" b="1" spc="-2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00" b="1" spc="-27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4800" b="1" spc="-6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800" b="1" spc="-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800" b="1" spc="-2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800" b="1" spc="-204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4800" b="1" spc="-38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4800" b="1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b="1" spc="-305" dirty="0">
                <a:solidFill>
                  <a:srgbClr val="FFFFFF"/>
                </a:solidFill>
                <a:latin typeface="Trebuchet MS"/>
                <a:cs typeface="Trebuchet MS"/>
              </a:rPr>
              <a:t>years):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0290" y="655319"/>
            <a:ext cx="2145030" cy="2477135"/>
          </a:xfrm>
          <a:custGeom>
            <a:avLst/>
            <a:gdLst/>
            <a:ahLst/>
            <a:cxnLst/>
            <a:rect l="l" t="t" r="r" b="b"/>
            <a:pathLst>
              <a:path w="2145029" h="2477135">
                <a:moveTo>
                  <a:pt x="0" y="0"/>
                </a:moveTo>
                <a:lnTo>
                  <a:pt x="0" y="2476627"/>
                </a:lnTo>
                <a:lnTo>
                  <a:pt x="2144839" y="1238313"/>
                </a:lnTo>
                <a:lnTo>
                  <a:pt x="2119398" y="1195255"/>
                </a:lnTo>
                <a:lnTo>
                  <a:pt x="2093168" y="1152832"/>
                </a:lnTo>
                <a:lnTo>
                  <a:pt x="2066161" y="1111052"/>
                </a:lnTo>
                <a:lnTo>
                  <a:pt x="2038390" y="1069923"/>
                </a:lnTo>
                <a:lnTo>
                  <a:pt x="2009868" y="1029450"/>
                </a:lnTo>
                <a:lnTo>
                  <a:pt x="1980606" y="989641"/>
                </a:lnTo>
                <a:lnTo>
                  <a:pt x="1950617" y="950504"/>
                </a:lnTo>
                <a:lnTo>
                  <a:pt x="1919914" y="912046"/>
                </a:lnTo>
                <a:lnTo>
                  <a:pt x="1888508" y="874274"/>
                </a:lnTo>
                <a:lnTo>
                  <a:pt x="1856413" y="837194"/>
                </a:lnTo>
                <a:lnTo>
                  <a:pt x="1823641" y="800814"/>
                </a:lnTo>
                <a:lnTo>
                  <a:pt x="1790204" y="765142"/>
                </a:lnTo>
                <a:lnTo>
                  <a:pt x="1756114" y="730185"/>
                </a:lnTo>
                <a:lnTo>
                  <a:pt x="1721384" y="695948"/>
                </a:lnTo>
                <a:lnTo>
                  <a:pt x="1686027" y="662441"/>
                </a:lnTo>
                <a:lnTo>
                  <a:pt x="1650054" y="629670"/>
                </a:lnTo>
                <a:lnTo>
                  <a:pt x="1613479" y="597641"/>
                </a:lnTo>
                <a:lnTo>
                  <a:pt x="1576313" y="566363"/>
                </a:lnTo>
                <a:lnTo>
                  <a:pt x="1538570" y="535843"/>
                </a:lnTo>
                <a:lnTo>
                  <a:pt x="1500260" y="506087"/>
                </a:lnTo>
                <a:lnTo>
                  <a:pt x="1461398" y="477103"/>
                </a:lnTo>
                <a:lnTo>
                  <a:pt x="1421994" y="448898"/>
                </a:lnTo>
                <a:lnTo>
                  <a:pt x="1382063" y="421479"/>
                </a:lnTo>
                <a:lnTo>
                  <a:pt x="1341615" y="394853"/>
                </a:lnTo>
                <a:lnTo>
                  <a:pt x="1300664" y="369027"/>
                </a:lnTo>
                <a:lnTo>
                  <a:pt x="1259222" y="344010"/>
                </a:lnTo>
                <a:lnTo>
                  <a:pt x="1217301" y="319807"/>
                </a:lnTo>
                <a:lnTo>
                  <a:pt x="1174914" y="296426"/>
                </a:lnTo>
                <a:lnTo>
                  <a:pt x="1132073" y="273874"/>
                </a:lnTo>
                <a:lnTo>
                  <a:pt x="1088791" y="252159"/>
                </a:lnTo>
                <a:lnTo>
                  <a:pt x="1045080" y="231286"/>
                </a:lnTo>
                <a:lnTo>
                  <a:pt x="1000951" y="211265"/>
                </a:lnTo>
                <a:lnTo>
                  <a:pt x="956419" y="192101"/>
                </a:lnTo>
                <a:lnTo>
                  <a:pt x="911495" y="173803"/>
                </a:lnTo>
                <a:lnTo>
                  <a:pt x="866191" y="156376"/>
                </a:lnTo>
                <a:lnTo>
                  <a:pt x="820521" y="139829"/>
                </a:lnTo>
                <a:lnTo>
                  <a:pt x="774496" y="124168"/>
                </a:lnTo>
                <a:lnTo>
                  <a:pt x="728129" y="109401"/>
                </a:lnTo>
                <a:lnTo>
                  <a:pt x="681432" y="95534"/>
                </a:lnTo>
                <a:lnTo>
                  <a:pt x="634417" y="82576"/>
                </a:lnTo>
                <a:lnTo>
                  <a:pt x="587098" y="70532"/>
                </a:lnTo>
                <a:lnTo>
                  <a:pt x="539486" y="59411"/>
                </a:lnTo>
                <a:lnTo>
                  <a:pt x="491594" y="49219"/>
                </a:lnTo>
                <a:lnTo>
                  <a:pt x="443435" y="39964"/>
                </a:lnTo>
                <a:lnTo>
                  <a:pt x="395020" y="31653"/>
                </a:lnTo>
                <a:lnTo>
                  <a:pt x="346362" y="24293"/>
                </a:lnTo>
                <a:lnTo>
                  <a:pt x="297474" y="17891"/>
                </a:lnTo>
                <a:lnTo>
                  <a:pt x="248367" y="12454"/>
                </a:lnTo>
                <a:lnTo>
                  <a:pt x="199055" y="7989"/>
                </a:lnTo>
                <a:lnTo>
                  <a:pt x="149550" y="4505"/>
                </a:lnTo>
                <a:lnTo>
                  <a:pt x="99864" y="2007"/>
                </a:lnTo>
                <a:lnTo>
                  <a:pt x="50010" y="502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65362" y="1374140"/>
            <a:ext cx="1243965" cy="8089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72390">
              <a:lnSpc>
                <a:spcPct val="92800"/>
              </a:lnSpc>
              <a:spcBef>
                <a:spcPts val="254"/>
              </a:spcBef>
              <a:buFont typeface="Symbola"/>
              <a:buChar char="➢"/>
              <a:tabLst>
                <a:tab pos="35687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Revenue 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generated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by 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cognizant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72910" y="1989297"/>
            <a:ext cx="2489835" cy="2489835"/>
            <a:chOff x="8572910" y="1989297"/>
            <a:chExt cx="2489835" cy="2489835"/>
          </a:xfrm>
        </p:grpSpPr>
        <p:sp>
          <p:nvSpPr>
            <p:cNvPr id="7" name="object 7"/>
            <p:cNvSpPr/>
            <p:nvPr/>
          </p:nvSpPr>
          <p:spPr>
            <a:xfrm>
              <a:off x="8579269" y="1995639"/>
              <a:ext cx="2477135" cy="2477135"/>
            </a:xfrm>
            <a:custGeom>
              <a:avLst/>
              <a:gdLst/>
              <a:ahLst/>
              <a:cxnLst/>
              <a:rect l="l" t="t" r="r" b="b"/>
              <a:pathLst>
                <a:path w="2477134" h="2477135">
                  <a:moveTo>
                    <a:pt x="2144826" y="0"/>
                  </a:moveTo>
                  <a:lnTo>
                    <a:pt x="0" y="1238326"/>
                  </a:lnTo>
                  <a:lnTo>
                    <a:pt x="2144826" y="2476639"/>
                  </a:lnTo>
                  <a:lnTo>
                    <a:pt x="2169396" y="2433077"/>
                  </a:lnTo>
                  <a:lnTo>
                    <a:pt x="2193020" y="2389150"/>
                  </a:lnTo>
                  <a:lnTo>
                    <a:pt x="2215699" y="2344872"/>
                  </a:lnTo>
                  <a:lnTo>
                    <a:pt x="2237434" y="2300256"/>
                  </a:lnTo>
                  <a:lnTo>
                    <a:pt x="2258223" y="2255319"/>
                  </a:lnTo>
                  <a:lnTo>
                    <a:pt x="2278067" y="2210073"/>
                  </a:lnTo>
                  <a:lnTo>
                    <a:pt x="2296967" y="2164534"/>
                  </a:lnTo>
                  <a:lnTo>
                    <a:pt x="2314921" y="2118715"/>
                  </a:lnTo>
                  <a:lnTo>
                    <a:pt x="2331931" y="2072630"/>
                  </a:lnTo>
                  <a:lnTo>
                    <a:pt x="2347995" y="2026295"/>
                  </a:lnTo>
                  <a:lnTo>
                    <a:pt x="2363115" y="1979724"/>
                  </a:lnTo>
                  <a:lnTo>
                    <a:pt x="2377289" y="1932930"/>
                  </a:lnTo>
                  <a:lnTo>
                    <a:pt x="2390519" y="1885929"/>
                  </a:lnTo>
                  <a:lnTo>
                    <a:pt x="2402804" y="1838734"/>
                  </a:lnTo>
                  <a:lnTo>
                    <a:pt x="2414143" y="1791360"/>
                  </a:lnTo>
                  <a:lnTo>
                    <a:pt x="2424538" y="1743822"/>
                  </a:lnTo>
                  <a:lnTo>
                    <a:pt x="2433988" y="1696132"/>
                  </a:lnTo>
                  <a:lnTo>
                    <a:pt x="2442493" y="1648307"/>
                  </a:lnTo>
                  <a:lnTo>
                    <a:pt x="2450052" y="1600360"/>
                  </a:lnTo>
                  <a:lnTo>
                    <a:pt x="2456667" y="1552305"/>
                  </a:lnTo>
                  <a:lnTo>
                    <a:pt x="2462337" y="1504157"/>
                  </a:lnTo>
                  <a:lnTo>
                    <a:pt x="2467062" y="1455931"/>
                  </a:lnTo>
                  <a:lnTo>
                    <a:pt x="2470842" y="1407639"/>
                  </a:lnTo>
                  <a:lnTo>
                    <a:pt x="2473677" y="1359298"/>
                  </a:lnTo>
                  <a:lnTo>
                    <a:pt x="2475567" y="1310921"/>
                  </a:lnTo>
                  <a:lnTo>
                    <a:pt x="2476512" y="1262522"/>
                  </a:lnTo>
                  <a:lnTo>
                    <a:pt x="2476512" y="1214116"/>
                  </a:lnTo>
                  <a:lnTo>
                    <a:pt x="2475567" y="1165718"/>
                  </a:lnTo>
                  <a:lnTo>
                    <a:pt x="2473677" y="1117341"/>
                  </a:lnTo>
                  <a:lnTo>
                    <a:pt x="2470842" y="1068999"/>
                  </a:lnTo>
                  <a:lnTo>
                    <a:pt x="2467062" y="1020708"/>
                  </a:lnTo>
                  <a:lnTo>
                    <a:pt x="2462337" y="972481"/>
                  </a:lnTo>
                  <a:lnTo>
                    <a:pt x="2456667" y="924334"/>
                  </a:lnTo>
                  <a:lnTo>
                    <a:pt x="2450052" y="876279"/>
                  </a:lnTo>
                  <a:lnTo>
                    <a:pt x="2442493" y="828332"/>
                  </a:lnTo>
                  <a:lnTo>
                    <a:pt x="2433988" y="780506"/>
                  </a:lnTo>
                  <a:lnTo>
                    <a:pt x="2424538" y="732817"/>
                  </a:lnTo>
                  <a:lnTo>
                    <a:pt x="2414143" y="685278"/>
                  </a:lnTo>
                  <a:lnTo>
                    <a:pt x="2402804" y="637904"/>
                  </a:lnTo>
                  <a:lnTo>
                    <a:pt x="2390519" y="590710"/>
                  </a:lnTo>
                  <a:lnTo>
                    <a:pt x="2377289" y="543708"/>
                  </a:lnTo>
                  <a:lnTo>
                    <a:pt x="2363115" y="496915"/>
                  </a:lnTo>
                  <a:lnTo>
                    <a:pt x="2347995" y="450343"/>
                  </a:lnTo>
                  <a:lnTo>
                    <a:pt x="2331931" y="404008"/>
                  </a:lnTo>
                  <a:lnTo>
                    <a:pt x="2314921" y="357924"/>
                  </a:lnTo>
                  <a:lnTo>
                    <a:pt x="2296967" y="312105"/>
                  </a:lnTo>
                  <a:lnTo>
                    <a:pt x="2278067" y="266566"/>
                  </a:lnTo>
                  <a:lnTo>
                    <a:pt x="2258223" y="221320"/>
                  </a:lnTo>
                  <a:lnTo>
                    <a:pt x="2237434" y="176382"/>
                  </a:lnTo>
                  <a:lnTo>
                    <a:pt x="2215699" y="131767"/>
                  </a:lnTo>
                  <a:lnTo>
                    <a:pt x="2193020" y="87489"/>
                  </a:lnTo>
                  <a:lnTo>
                    <a:pt x="2169396" y="43561"/>
                  </a:lnTo>
                  <a:lnTo>
                    <a:pt x="2144826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79260" y="1995647"/>
              <a:ext cx="2477135" cy="2477135"/>
            </a:xfrm>
            <a:custGeom>
              <a:avLst/>
              <a:gdLst/>
              <a:ahLst/>
              <a:cxnLst/>
              <a:rect l="l" t="t" r="r" b="b"/>
              <a:pathLst>
                <a:path w="2477134" h="2477135">
                  <a:moveTo>
                    <a:pt x="2144831" y="0"/>
                  </a:moveTo>
                  <a:lnTo>
                    <a:pt x="2169400" y="43561"/>
                  </a:lnTo>
                  <a:lnTo>
                    <a:pt x="2193025" y="87488"/>
                  </a:lnTo>
                  <a:lnTo>
                    <a:pt x="2215705" y="131766"/>
                  </a:lnTo>
                  <a:lnTo>
                    <a:pt x="2237439" y="176380"/>
                  </a:lnTo>
                  <a:lnTo>
                    <a:pt x="2258229" y="221317"/>
                  </a:lnTo>
                  <a:lnTo>
                    <a:pt x="2278074" y="266563"/>
                  </a:lnTo>
                  <a:lnTo>
                    <a:pt x="2296973" y="312102"/>
                  </a:lnTo>
                  <a:lnTo>
                    <a:pt x="2314928" y="357921"/>
                  </a:lnTo>
                  <a:lnTo>
                    <a:pt x="2331938" y="404004"/>
                  </a:lnTo>
                  <a:lnTo>
                    <a:pt x="2348002" y="450339"/>
                  </a:lnTo>
                  <a:lnTo>
                    <a:pt x="2363122" y="496910"/>
                  </a:lnTo>
                  <a:lnTo>
                    <a:pt x="2377297" y="543703"/>
                  </a:lnTo>
                  <a:lnTo>
                    <a:pt x="2390527" y="590704"/>
                  </a:lnTo>
                  <a:lnTo>
                    <a:pt x="2402811" y="637899"/>
                  </a:lnTo>
                  <a:lnTo>
                    <a:pt x="2414151" y="685272"/>
                  </a:lnTo>
                  <a:lnTo>
                    <a:pt x="2424546" y="732811"/>
                  </a:lnTo>
                  <a:lnTo>
                    <a:pt x="2433996" y="780500"/>
                  </a:lnTo>
                  <a:lnTo>
                    <a:pt x="2442501" y="828325"/>
                  </a:lnTo>
                  <a:lnTo>
                    <a:pt x="2450061" y="876272"/>
                  </a:lnTo>
                  <a:lnTo>
                    <a:pt x="2456676" y="924327"/>
                  </a:lnTo>
                  <a:lnTo>
                    <a:pt x="2462346" y="972474"/>
                  </a:lnTo>
                  <a:lnTo>
                    <a:pt x="2467070" y="1020701"/>
                  </a:lnTo>
                  <a:lnTo>
                    <a:pt x="2470850" y="1068992"/>
                  </a:lnTo>
                  <a:lnTo>
                    <a:pt x="2473685" y="1117333"/>
                  </a:lnTo>
                  <a:lnTo>
                    <a:pt x="2475575" y="1165710"/>
                  </a:lnTo>
                  <a:lnTo>
                    <a:pt x="2476520" y="1214109"/>
                  </a:lnTo>
                  <a:lnTo>
                    <a:pt x="2476520" y="1262514"/>
                  </a:lnTo>
                  <a:lnTo>
                    <a:pt x="2475575" y="1310913"/>
                  </a:lnTo>
                  <a:lnTo>
                    <a:pt x="2473685" y="1359290"/>
                  </a:lnTo>
                  <a:lnTo>
                    <a:pt x="2470850" y="1407631"/>
                  </a:lnTo>
                  <a:lnTo>
                    <a:pt x="2467070" y="1455922"/>
                  </a:lnTo>
                  <a:lnTo>
                    <a:pt x="2462346" y="1504149"/>
                  </a:lnTo>
                  <a:lnTo>
                    <a:pt x="2456676" y="1552297"/>
                  </a:lnTo>
                  <a:lnTo>
                    <a:pt x="2450061" y="1600351"/>
                  </a:lnTo>
                  <a:lnTo>
                    <a:pt x="2442501" y="1648298"/>
                  </a:lnTo>
                  <a:lnTo>
                    <a:pt x="2433996" y="1696124"/>
                  </a:lnTo>
                  <a:lnTo>
                    <a:pt x="2424546" y="1743813"/>
                  </a:lnTo>
                  <a:lnTo>
                    <a:pt x="2414151" y="1791352"/>
                  </a:lnTo>
                  <a:lnTo>
                    <a:pt x="2402811" y="1838726"/>
                  </a:lnTo>
                  <a:lnTo>
                    <a:pt x="2390527" y="1885921"/>
                  </a:lnTo>
                  <a:lnTo>
                    <a:pt x="2377297" y="1932922"/>
                  </a:lnTo>
                  <a:lnTo>
                    <a:pt x="2363122" y="1979715"/>
                  </a:lnTo>
                  <a:lnTo>
                    <a:pt x="2348002" y="2026287"/>
                  </a:lnTo>
                  <a:lnTo>
                    <a:pt x="2331938" y="2072622"/>
                  </a:lnTo>
                  <a:lnTo>
                    <a:pt x="2314928" y="2118706"/>
                  </a:lnTo>
                  <a:lnTo>
                    <a:pt x="2296973" y="2164525"/>
                  </a:lnTo>
                  <a:lnTo>
                    <a:pt x="2278074" y="2210065"/>
                  </a:lnTo>
                  <a:lnTo>
                    <a:pt x="2258229" y="2255310"/>
                  </a:lnTo>
                  <a:lnTo>
                    <a:pt x="2237439" y="2300248"/>
                  </a:lnTo>
                  <a:lnTo>
                    <a:pt x="2215705" y="2344863"/>
                  </a:lnTo>
                  <a:lnTo>
                    <a:pt x="2193025" y="2389142"/>
                  </a:lnTo>
                  <a:lnTo>
                    <a:pt x="2169400" y="2433069"/>
                  </a:lnTo>
                  <a:lnTo>
                    <a:pt x="2144831" y="2476631"/>
                  </a:lnTo>
                  <a:lnTo>
                    <a:pt x="0" y="1238310"/>
                  </a:lnTo>
                  <a:lnTo>
                    <a:pt x="2144831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79076" y="2959100"/>
            <a:ext cx="925830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indent="-271145">
              <a:lnSpc>
                <a:spcPts val="2075"/>
              </a:lnSpc>
              <a:spcBef>
                <a:spcPts val="100"/>
              </a:spcBef>
              <a:buFont typeface="Symbola"/>
              <a:buChar char="➢"/>
              <a:tabLst>
                <a:tab pos="28384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2017</a:t>
            </a:r>
            <a:r>
              <a:rPr sz="18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endParaRPr sz="1800">
              <a:latin typeface="Carlito"/>
              <a:cs typeface="Carlito"/>
            </a:endParaRPr>
          </a:p>
          <a:p>
            <a:pPr marL="86360">
              <a:lnSpc>
                <a:spcPts val="2075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$14,810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13944" y="3329626"/>
            <a:ext cx="2157730" cy="2489835"/>
            <a:chOff x="8513944" y="3329626"/>
            <a:chExt cx="2157730" cy="2489835"/>
          </a:xfrm>
        </p:grpSpPr>
        <p:sp>
          <p:nvSpPr>
            <p:cNvPr id="11" name="object 11"/>
            <p:cNvSpPr/>
            <p:nvPr/>
          </p:nvSpPr>
          <p:spPr>
            <a:xfrm>
              <a:off x="8520290" y="3335972"/>
              <a:ext cx="2145030" cy="2477135"/>
            </a:xfrm>
            <a:custGeom>
              <a:avLst/>
              <a:gdLst/>
              <a:ahLst/>
              <a:cxnLst/>
              <a:rect l="l" t="t" r="r" b="b"/>
              <a:pathLst>
                <a:path w="2145029" h="2477135">
                  <a:moveTo>
                    <a:pt x="0" y="0"/>
                  </a:moveTo>
                  <a:lnTo>
                    <a:pt x="12" y="2476635"/>
                  </a:lnTo>
                  <a:lnTo>
                    <a:pt x="50022" y="2476132"/>
                  </a:lnTo>
                  <a:lnTo>
                    <a:pt x="99876" y="2474628"/>
                  </a:lnTo>
                  <a:lnTo>
                    <a:pt x="149561" y="2472130"/>
                  </a:lnTo>
                  <a:lnTo>
                    <a:pt x="199065" y="2468646"/>
                  </a:lnTo>
                  <a:lnTo>
                    <a:pt x="248377" y="2464181"/>
                  </a:lnTo>
                  <a:lnTo>
                    <a:pt x="297483" y="2458744"/>
                  </a:lnTo>
                  <a:lnTo>
                    <a:pt x="346370" y="2452342"/>
                  </a:lnTo>
                  <a:lnTo>
                    <a:pt x="395027" y="2444982"/>
                  </a:lnTo>
                  <a:lnTo>
                    <a:pt x="443442" y="2436671"/>
                  </a:lnTo>
                  <a:lnTo>
                    <a:pt x="491601" y="2427416"/>
                  </a:lnTo>
                  <a:lnTo>
                    <a:pt x="539492" y="2417224"/>
                  </a:lnTo>
                  <a:lnTo>
                    <a:pt x="587104" y="2406103"/>
                  </a:lnTo>
                  <a:lnTo>
                    <a:pt x="634423" y="2394060"/>
                  </a:lnTo>
                  <a:lnTo>
                    <a:pt x="681437" y="2381101"/>
                  </a:lnTo>
                  <a:lnTo>
                    <a:pt x="728133" y="2367235"/>
                  </a:lnTo>
                  <a:lnTo>
                    <a:pt x="774500" y="2352468"/>
                  </a:lnTo>
                  <a:lnTo>
                    <a:pt x="820525" y="2336807"/>
                  </a:lnTo>
                  <a:lnTo>
                    <a:pt x="866195" y="2320260"/>
                  </a:lnTo>
                  <a:lnTo>
                    <a:pt x="911498" y="2302833"/>
                  </a:lnTo>
                  <a:lnTo>
                    <a:pt x="956422" y="2284535"/>
                  </a:lnTo>
                  <a:lnTo>
                    <a:pt x="1000954" y="2265371"/>
                  </a:lnTo>
                  <a:lnTo>
                    <a:pt x="1045082" y="2245350"/>
                  </a:lnTo>
                  <a:lnTo>
                    <a:pt x="1088793" y="2224478"/>
                  </a:lnTo>
                  <a:lnTo>
                    <a:pt x="1132076" y="2202762"/>
                  </a:lnTo>
                  <a:lnTo>
                    <a:pt x="1174916" y="2180211"/>
                  </a:lnTo>
                  <a:lnTo>
                    <a:pt x="1217303" y="2156830"/>
                  </a:lnTo>
                  <a:lnTo>
                    <a:pt x="1259224" y="2132627"/>
                  </a:lnTo>
                  <a:lnTo>
                    <a:pt x="1300666" y="2107609"/>
                  </a:lnTo>
                  <a:lnTo>
                    <a:pt x="1341617" y="2081784"/>
                  </a:lnTo>
                  <a:lnTo>
                    <a:pt x="1382064" y="2055159"/>
                  </a:lnTo>
                  <a:lnTo>
                    <a:pt x="1421995" y="2027740"/>
                  </a:lnTo>
                  <a:lnTo>
                    <a:pt x="1461398" y="1999535"/>
                  </a:lnTo>
                  <a:lnTo>
                    <a:pt x="1500261" y="1970551"/>
                  </a:lnTo>
                  <a:lnTo>
                    <a:pt x="1538570" y="1940795"/>
                  </a:lnTo>
                  <a:lnTo>
                    <a:pt x="1576314" y="1910274"/>
                  </a:lnTo>
                  <a:lnTo>
                    <a:pt x="1613479" y="1878996"/>
                  </a:lnTo>
                  <a:lnTo>
                    <a:pt x="1650055" y="1846968"/>
                  </a:lnTo>
                  <a:lnTo>
                    <a:pt x="1686027" y="1814197"/>
                  </a:lnTo>
                  <a:lnTo>
                    <a:pt x="1721385" y="1780690"/>
                  </a:lnTo>
                  <a:lnTo>
                    <a:pt x="1756114" y="1746454"/>
                  </a:lnTo>
                  <a:lnTo>
                    <a:pt x="1790204" y="1711496"/>
                  </a:lnTo>
                  <a:lnTo>
                    <a:pt x="1823641" y="1675824"/>
                  </a:lnTo>
                  <a:lnTo>
                    <a:pt x="1856413" y="1639444"/>
                  </a:lnTo>
                  <a:lnTo>
                    <a:pt x="1888508" y="1602365"/>
                  </a:lnTo>
                  <a:lnTo>
                    <a:pt x="1919914" y="1564592"/>
                  </a:lnTo>
                  <a:lnTo>
                    <a:pt x="1950617" y="1526134"/>
                  </a:lnTo>
                  <a:lnTo>
                    <a:pt x="1980606" y="1486997"/>
                  </a:lnTo>
                  <a:lnTo>
                    <a:pt x="2009868" y="1447189"/>
                  </a:lnTo>
                  <a:lnTo>
                    <a:pt x="2038390" y="1406716"/>
                  </a:lnTo>
                  <a:lnTo>
                    <a:pt x="2066161" y="1365586"/>
                  </a:lnTo>
                  <a:lnTo>
                    <a:pt x="2093168" y="1323806"/>
                  </a:lnTo>
                  <a:lnTo>
                    <a:pt x="2119398" y="1281384"/>
                  </a:lnTo>
                  <a:lnTo>
                    <a:pt x="2144839" y="1238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20294" y="3335976"/>
              <a:ext cx="2145030" cy="2477135"/>
            </a:xfrm>
            <a:custGeom>
              <a:avLst/>
              <a:gdLst/>
              <a:ahLst/>
              <a:cxnLst/>
              <a:rect l="l" t="t" r="r" b="b"/>
              <a:pathLst>
                <a:path w="2145029" h="2477135">
                  <a:moveTo>
                    <a:pt x="2144831" y="1238320"/>
                  </a:moveTo>
                  <a:lnTo>
                    <a:pt x="2119390" y="1281379"/>
                  </a:lnTo>
                  <a:lnTo>
                    <a:pt x="2093160" y="1323801"/>
                  </a:lnTo>
                  <a:lnTo>
                    <a:pt x="2066154" y="1365581"/>
                  </a:lnTo>
                  <a:lnTo>
                    <a:pt x="2038384" y="1406711"/>
                  </a:lnTo>
                  <a:lnTo>
                    <a:pt x="2009861" y="1447184"/>
                  </a:lnTo>
                  <a:lnTo>
                    <a:pt x="1980600" y="1486993"/>
                  </a:lnTo>
                  <a:lnTo>
                    <a:pt x="1950611" y="1526130"/>
                  </a:lnTo>
                  <a:lnTo>
                    <a:pt x="1919908" y="1564588"/>
                  </a:lnTo>
                  <a:lnTo>
                    <a:pt x="1888503" y="1602361"/>
                  </a:lnTo>
                  <a:lnTo>
                    <a:pt x="1856408" y="1639440"/>
                  </a:lnTo>
                  <a:lnTo>
                    <a:pt x="1823636" y="1675820"/>
                  </a:lnTo>
                  <a:lnTo>
                    <a:pt x="1790199" y="1711492"/>
                  </a:lnTo>
                  <a:lnTo>
                    <a:pt x="1756110" y="1746450"/>
                  </a:lnTo>
                  <a:lnTo>
                    <a:pt x="1721380" y="1780686"/>
                  </a:lnTo>
                  <a:lnTo>
                    <a:pt x="1686023" y="1814193"/>
                  </a:lnTo>
                  <a:lnTo>
                    <a:pt x="1650051" y="1846964"/>
                  </a:lnTo>
                  <a:lnTo>
                    <a:pt x="1613476" y="1878993"/>
                  </a:lnTo>
                  <a:lnTo>
                    <a:pt x="1576310" y="1910271"/>
                  </a:lnTo>
                  <a:lnTo>
                    <a:pt x="1538566" y="1940791"/>
                  </a:lnTo>
                  <a:lnTo>
                    <a:pt x="1500257" y="1970547"/>
                  </a:lnTo>
                  <a:lnTo>
                    <a:pt x="1461395" y="1999531"/>
                  </a:lnTo>
                  <a:lnTo>
                    <a:pt x="1421992" y="2027736"/>
                  </a:lnTo>
                  <a:lnTo>
                    <a:pt x="1382060" y="2055155"/>
                  </a:lnTo>
                  <a:lnTo>
                    <a:pt x="1341613" y="2081781"/>
                  </a:lnTo>
                  <a:lnTo>
                    <a:pt x="1300662" y="2107606"/>
                  </a:lnTo>
                  <a:lnTo>
                    <a:pt x="1259220" y="2132623"/>
                  </a:lnTo>
                  <a:lnTo>
                    <a:pt x="1217300" y="2156826"/>
                  </a:lnTo>
                  <a:lnTo>
                    <a:pt x="1174913" y="2180207"/>
                  </a:lnTo>
                  <a:lnTo>
                    <a:pt x="1132072" y="2202759"/>
                  </a:lnTo>
                  <a:lnTo>
                    <a:pt x="1088789" y="2224474"/>
                  </a:lnTo>
                  <a:lnTo>
                    <a:pt x="1045078" y="2245346"/>
                  </a:lnTo>
                  <a:lnTo>
                    <a:pt x="1000950" y="2265367"/>
                  </a:lnTo>
                  <a:lnTo>
                    <a:pt x="956418" y="2284531"/>
                  </a:lnTo>
                  <a:lnTo>
                    <a:pt x="911494" y="2302829"/>
                  </a:lnTo>
                  <a:lnTo>
                    <a:pt x="866190" y="2320256"/>
                  </a:lnTo>
                  <a:lnTo>
                    <a:pt x="820520" y="2336803"/>
                  </a:lnTo>
                  <a:lnTo>
                    <a:pt x="774495" y="2352464"/>
                  </a:lnTo>
                  <a:lnTo>
                    <a:pt x="728128" y="2367231"/>
                  </a:lnTo>
                  <a:lnTo>
                    <a:pt x="681431" y="2381097"/>
                  </a:lnTo>
                  <a:lnTo>
                    <a:pt x="634416" y="2394056"/>
                  </a:lnTo>
                  <a:lnTo>
                    <a:pt x="587097" y="2406099"/>
                  </a:lnTo>
                  <a:lnTo>
                    <a:pt x="539485" y="2417220"/>
                  </a:lnTo>
                  <a:lnTo>
                    <a:pt x="491594" y="2427412"/>
                  </a:lnTo>
                  <a:lnTo>
                    <a:pt x="443434" y="2436666"/>
                  </a:lnTo>
                  <a:lnTo>
                    <a:pt x="395019" y="2444978"/>
                  </a:lnTo>
                  <a:lnTo>
                    <a:pt x="346361" y="2452338"/>
                  </a:lnTo>
                  <a:lnTo>
                    <a:pt x="297473" y="2458740"/>
                  </a:lnTo>
                  <a:lnTo>
                    <a:pt x="248367" y="2464177"/>
                  </a:lnTo>
                  <a:lnTo>
                    <a:pt x="199055" y="2468641"/>
                  </a:lnTo>
                  <a:lnTo>
                    <a:pt x="149550" y="2472126"/>
                  </a:lnTo>
                  <a:lnTo>
                    <a:pt x="99864" y="2474624"/>
                  </a:lnTo>
                  <a:lnTo>
                    <a:pt x="50010" y="2476128"/>
                  </a:lnTo>
                  <a:lnTo>
                    <a:pt x="0" y="2476631"/>
                  </a:lnTo>
                  <a:lnTo>
                    <a:pt x="0" y="0"/>
                  </a:lnTo>
                  <a:lnTo>
                    <a:pt x="2144831" y="12383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841066" y="4419092"/>
            <a:ext cx="891540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271780">
              <a:lnSpc>
                <a:spcPts val="2075"/>
              </a:lnSpc>
              <a:spcBef>
                <a:spcPts val="100"/>
              </a:spcBef>
              <a:buFont typeface="Symbola"/>
              <a:buChar char="➢"/>
              <a:tabLst>
                <a:tab pos="34988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2018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2075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=$16,125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57531" y="3335972"/>
            <a:ext cx="2145030" cy="2477135"/>
          </a:xfrm>
          <a:custGeom>
            <a:avLst/>
            <a:gdLst/>
            <a:ahLst/>
            <a:cxnLst/>
            <a:rect l="l" t="t" r="r" b="b"/>
            <a:pathLst>
              <a:path w="2145029" h="2477135">
                <a:moveTo>
                  <a:pt x="2144826" y="0"/>
                </a:moveTo>
                <a:lnTo>
                  <a:pt x="0" y="1238313"/>
                </a:lnTo>
                <a:lnTo>
                  <a:pt x="25441" y="1281371"/>
                </a:lnTo>
                <a:lnTo>
                  <a:pt x="51671" y="1323794"/>
                </a:lnTo>
                <a:lnTo>
                  <a:pt x="78677" y="1365574"/>
                </a:lnTo>
                <a:lnTo>
                  <a:pt x="106448" y="1406703"/>
                </a:lnTo>
                <a:lnTo>
                  <a:pt x="134971" y="1447176"/>
                </a:lnTo>
                <a:lnTo>
                  <a:pt x="164233" y="1486985"/>
                </a:lnTo>
                <a:lnTo>
                  <a:pt x="194221" y="1526122"/>
                </a:lnTo>
                <a:lnTo>
                  <a:pt x="224925" y="1564580"/>
                </a:lnTo>
                <a:lnTo>
                  <a:pt x="256330" y="1602353"/>
                </a:lnTo>
                <a:lnTo>
                  <a:pt x="288425" y="1639432"/>
                </a:lnTo>
                <a:lnTo>
                  <a:pt x="321197" y="1675812"/>
                </a:lnTo>
                <a:lnTo>
                  <a:pt x="354635" y="1711484"/>
                </a:lnTo>
                <a:lnTo>
                  <a:pt x="388724" y="1746442"/>
                </a:lnTo>
                <a:lnTo>
                  <a:pt x="423454" y="1780678"/>
                </a:lnTo>
                <a:lnTo>
                  <a:pt x="458811" y="1814185"/>
                </a:lnTo>
                <a:lnTo>
                  <a:pt x="494784" y="1846957"/>
                </a:lnTo>
                <a:lnTo>
                  <a:pt x="531359" y="1878985"/>
                </a:lnTo>
                <a:lnTo>
                  <a:pt x="568525" y="1910263"/>
                </a:lnTo>
                <a:lnTo>
                  <a:pt x="606268" y="1940784"/>
                </a:lnTo>
                <a:lnTo>
                  <a:pt x="644578" y="1970540"/>
                </a:lnTo>
                <a:lnTo>
                  <a:pt x="683440" y="1999524"/>
                </a:lnTo>
                <a:lnTo>
                  <a:pt x="722843" y="2027729"/>
                </a:lnTo>
                <a:lnTo>
                  <a:pt x="762775" y="2055148"/>
                </a:lnTo>
                <a:lnTo>
                  <a:pt x="803222" y="2081774"/>
                </a:lnTo>
                <a:lnTo>
                  <a:pt x="844173" y="2107600"/>
                </a:lnTo>
                <a:lnTo>
                  <a:pt x="885615" y="2132617"/>
                </a:lnTo>
                <a:lnTo>
                  <a:pt x="927535" y="2156820"/>
                </a:lnTo>
                <a:lnTo>
                  <a:pt x="969922" y="2180201"/>
                </a:lnTo>
                <a:lnTo>
                  <a:pt x="1012763" y="2202753"/>
                </a:lnTo>
                <a:lnTo>
                  <a:pt x="1056045" y="2224469"/>
                </a:lnTo>
                <a:lnTo>
                  <a:pt x="1099756" y="2245341"/>
                </a:lnTo>
                <a:lnTo>
                  <a:pt x="1143884" y="2265363"/>
                </a:lnTo>
                <a:lnTo>
                  <a:pt x="1188416" y="2284526"/>
                </a:lnTo>
                <a:lnTo>
                  <a:pt x="1233340" y="2302825"/>
                </a:lnTo>
                <a:lnTo>
                  <a:pt x="1278643" y="2320252"/>
                </a:lnTo>
                <a:lnTo>
                  <a:pt x="1324314" y="2336799"/>
                </a:lnTo>
                <a:lnTo>
                  <a:pt x="1370338" y="2352460"/>
                </a:lnTo>
                <a:lnTo>
                  <a:pt x="1416705" y="2367228"/>
                </a:lnTo>
                <a:lnTo>
                  <a:pt x="1463402" y="2381094"/>
                </a:lnTo>
                <a:lnTo>
                  <a:pt x="1510416" y="2394053"/>
                </a:lnTo>
                <a:lnTo>
                  <a:pt x="1557735" y="2406096"/>
                </a:lnTo>
                <a:lnTo>
                  <a:pt x="1605346" y="2417217"/>
                </a:lnTo>
                <a:lnTo>
                  <a:pt x="1653237" y="2427409"/>
                </a:lnTo>
                <a:lnTo>
                  <a:pt x="1701397" y="2436664"/>
                </a:lnTo>
                <a:lnTo>
                  <a:pt x="1749811" y="2444975"/>
                </a:lnTo>
                <a:lnTo>
                  <a:pt x="1798468" y="2452336"/>
                </a:lnTo>
                <a:lnTo>
                  <a:pt x="1847356" y="2458738"/>
                </a:lnTo>
                <a:lnTo>
                  <a:pt x="1896462" y="2464175"/>
                </a:lnTo>
                <a:lnTo>
                  <a:pt x="1945773" y="2468639"/>
                </a:lnTo>
                <a:lnTo>
                  <a:pt x="1995278" y="2472124"/>
                </a:lnTo>
                <a:lnTo>
                  <a:pt x="2044963" y="2474622"/>
                </a:lnTo>
                <a:lnTo>
                  <a:pt x="2094817" y="2476126"/>
                </a:lnTo>
                <a:lnTo>
                  <a:pt x="2144826" y="2476629"/>
                </a:lnTo>
                <a:lnTo>
                  <a:pt x="214482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89978" y="4419092"/>
            <a:ext cx="891540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271780">
              <a:lnSpc>
                <a:spcPts val="2075"/>
              </a:lnSpc>
              <a:spcBef>
                <a:spcPts val="100"/>
              </a:spcBef>
              <a:buFont typeface="Symbola"/>
              <a:buChar char="➢"/>
              <a:tabLst>
                <a:tab pos="34988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2019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2075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=$16,783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60532" y="1989297"/>
            <a:ext cx="2489835" cy="2489835"/>
            <a:chOff x="5860532" y="1989297"/>
            <a:chExt cx="2489835" cy="2489835"/>
          </a:xfrm>
        </p:grpSpPr>
        <p:sp>
          <p:nvSpPr>
            <p:cNvPr id="17" name="object 17"/>
            <p:cNvSpPr/>
            <p:nvPr/>
          </p:nvSpPr>
          <p:spPr>
            <a:xfrm>
              <a:off x="5866880" y="1995639"/>
              <a:ext cx="2477135" cy="2477135"/>
            </a:xfrm>
            <a:custGeom>
              <a:avLst/>
              <a:gdLst/>
              <a:ahLst/>
              <a:cxnLst/>
              <a:rect l="l" t="t" r="r" b="b"/>
              <a:pathLst>
                <a:path w="2477134" h="2477135">
                  <a:moveTo>
                    <a:pt x="331685" y="0"/>
                  </a:moveTo>
                  <a:lnTo>
                    <a:pt x="307115" y="43561"/>
                  </a:lnTo>
                  <a:lnTo>
                    <a:pt x="283491" y="87489"/>
                  </a:lnTo>
                  <a:lnTo>
                    <a:pt x="260812" y="131767"/>
                  </a:lnTo>
                  <a:lnTo>
                    <a:pt x="239077" y="176382"/>
                  </a:lnTo>
                  <a:lnTo>
                    <a:pt x="218288" y="221320"/>
                  </a:lnTo>
                  <a:lnTo>
                    <a:pt x="198444" y="266566"/>
                  </a:lnTo>
                  <a:lnTo>
                    <a:pt x="179544" y="312105"/>
                  </a:lnTo>
                  <a:lnTo>
                    <a:pt x="161590" y="357924"/>
                  </a:lnTo>
                  <a:lnTo>
                    <a:pt x="144580" y="404008"/>
                  </a:lnTo>
                  <a:lnTo>
                    <a:pt x="128516" y="450343"/>
                  </a:lnTo>
                  <a:lnTo>
                    <a:pt x="113396" y="496915"/>
                  </a:lnTo>
                  <a:lnTo>
                    <a:pt x="99222" y="543708"/>
                  </a:lnTo>
                  <a:lnTo>
                    <a:pt x="85992" y="590710"/>
                  </a:lnTo>
                  <a:lnTo>
                    <a:pt x="73707" y="637904"/>
                  </a:lnTo>
                  <a:lnTo>
                    <a:pt x="62368" y="685278"/>
                  </a:lnTo>
                  <a:lnTo>
                    <a:pt x="51973" y="732817"/>
                  </a:lnTo>
                  <a:lnTo>
                    <a:pt x="42523" y="780506"/>
                  </a:lnTo>
                  <a:lnTo>
                    <a:pt x="34019" y="828332"/>
                  </a:lnTo>
                  <a:lnTo>
                    <a:pt x="26459" y="876279"/>
                  </a:lnTo>
                  <a:lnTo>
                    <a:pt x="19844" y="924334"/>
                  </a:lnTo>
                  <a:lnTo>
                    <a:pt x="14174" y="972481"/>
                  </a:lnTo>
                  <a:lnTo>
                    <a:pt x="9449" y="1020708"/>
                  </a:lnTo>
                  <a:lnTo>
                    <a:pt x="5669" y="1068999"/>
                  </a:lnTo>
                  <a:lnTo>
                    <a:pt x="2834" y="1117341"/>
                  </a:lnTo>
                  <a:lnTo>
                    <a:pt x="944" y="1165718"/>
                  </a:lnTo>
                  <a:lnTo>
                    <a:pt x="0" y="1214116"/>
                  </a:lnTo>
                  <a:lnTo>
                    <a:pt x="0" y="1262522"/>
                  </a:lnTo>
                  <a:lnTo>
                    <a:pt x="944" y="1310921"/>
                  </a:lnTo>
                  <a:lnTo>
                    <a:pt x="2834" y="1359298"/>
                  </a:lnTo>
                  <a:lnTo>
                    <a:pt x="5669" y="1407639"/>
                  </a:lnTo>
                  <a:lnTo>
                    <a:pt x="9449" y="1455931"/>
                  </a:lnTo>
                  <a:lnTo>
                    <a:pt x="14174" y="1504157"/>
                  </a:lnTo>
                  <a:lnTo>
                    <a:pt x="19844" y="1552305"/>
                  </a:lnTo>
                  <a:lnTo>
                    <a:pt x="26459" y="1600360"/>
                  </a:lnTo>
                  <a:lnTo>
                    <a:pt x="34019" y="1648307"/>
                  </a:lnTo>
                  <a:lnTo>
                    <a:pt x="42523" y="1696132"/>
                  </a:lnTo>
                  <a:lnTo>
                    <a:pt x="51973" y="1743822"/>
                  </a:lnTo>
                  <a:lnTo>
                    <a:pt x="62368" y="1791360"/>
                  </a:lnTo>
                  <a:lnTo>
                    <a:pt x="73707" y="1838734"/>
                  </a:lnTo>
                  <a:lnTo>
                    <a:pt x="85992" y="1885929"/>
                  </a:lnTo>
                  <a:lnTo>
                    <a:pt x="99222" y="1932930"/>
                  </a:lnTo>
                  <a:lnTo>
                    <a:pt x="113396" y="1979724"/>
                  </a:lnTo>
                  <a:lnTo>
                    <a:pt x="128516" y="2026295"/>
                  </a:lnTo>
                  <a:lnTo>
                    <a:pt x="144580" y="2072630"/>
                  </a:lnTo>
                  <a:lnTo>
                    <a:pt x="161590" y="2118715"/>
                  </a:lnTo>
                  <a:lnTo>
                    <a:pt x="179544" y="2164534"/>
                  </a:lnTo>
                  <a:lnTo>
                    <a:pt x="198444" y="2210073"/>
                  </a:lnTo>
                  <a:lnTo>
                    <a:pt x="218288" y="2255319"/>
                  </a:lnTo>
                  <a:lnTo>
                    <a:pt x="239077" y="2300256"/>
                  </a:lnTo>
                  <a:lnTo>
                    <a:pt x="260812" y="2344872"/>
                  </a:lnTo>
                  <a:lnTo>
                    <a:pt x="283491" y="2389150"/>
                  </a:lnTo>
                  <a:lnTo>
                    <a:pt x="307115" y="2433077"/>
                  </a:lnTo>
                  <a:lnTo>
                    <a:pt x="331685" y="2476639"/>
                  </a:lnTo>
                  <a:lnTo>
                    <a:pt x="2476512" y="1238326"/>
                  </a:lnTo>
                  <a:lnTo>
                    <a:pt x="33168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66882" y="1995647"/>
              <a:ext cx="2477135" cy="2477135"/>
            </a:xfrm>
            <a:custGeom>
              <a:avLst/>
              <a:gdLst/>
              <a:ahLst/>
              <a:cxnLst/>
              <a:rect l="l" t="t" r="r" b="b"/>
              <a:pathLst>
                <a:path w="2477134" h="2477135">
                  <a:moveTo>
                    <a:pt x="331688" y="2476631"/>
                  </a:moveTo>
                  <a:lnTo>
                    <a:pt x="307118" y="2433069"/>
                  </a:lnTo>
                  <a:lnTo>
                    <a:pt x="283494" y="2389142"/>
                  </a:lnTo>
                  <a:lnTo>
                    <a:pt x="260814" y="2344863"/>
                  </a:lnTo>
                  <a:lnTo>
                    <a:pt x="239080" y="2300248"/>
                  </a:lnTo>
                  <a:lnTo>
                    <a:pt x="218290" y="2255310"/>
                  </a:lnTo>
                  <a:lnTo>
                    <a:pt x="198445" y="2210065"/>
                  </a:lnTo>
                  <a:lnTo>
                    <a:pt x="179546" y="2164525"/>
                  </a:lnTo>
                  <a:lnTo>
                    <a:pt x="161591" y="2118706"/>
                  </a:lnTo>
                  <a:lnTo>
                    <a:pt x="144581" y="2072622"/>
                  </a:lnTo>
                  <a:lnTo>
                    <a:pt x="128517" y="2026287"/>
                  </a:lnTo>
                  <a:lnTo>
                    <a:pt x="113397" y="1979715"/>
                  </a:lnTo>
                  <a:lnTo>
                    <a:pt x="99222" y="1932922"/>
                  </a:lnTo>
                  <a:lnTo>
                    <a:pt x="85993" y="1885921"/>
                  </a:lnTo>
                  <a:lnTo>
                    <a:pt x="73708" y="1838726"/>
                  </a:lnTo>
                  <a:lnTo>
                    <a:pt x="62368" y="1791352"/>
                  </a:lnTo>
                  <a:lnTo>
                    <a:pt x="51973" y="1743813"/>
                  </a:lnTo>
                  <a:lnTo>
                    <a:pt x="42524" y="1696124"/>
                  </a:lnTo>
                  <a:lnTo>
                    <a:pt x="34019" y="1648298"/>
                  </a:lnTo>
                  <a:lnTo>
                    <a:pt x="26459" y="1600351"/>
                  </a:lnTo>
                  <a:lnTo>
                    <a:pt x="19844" y="1552297"/>
                  </a:lnTo>
                  <a:lnTo>
                    <a:pt x="14174" y="1504149"/>
                  </a:lnTo>
                  <a:lnTo>
                    <a:pt x="9449" y="1455922"/>
                  </a:lnTo>
                  <a:lnTo>
                    <a:pt x="5669" y="1407631"/>
                  </a:lnTo>
                  <a:lnTo>
                    <a:pt x="2834" y="1359290"/>
                  </a:lnTo>
                  <a:lnTo>
                    <a:pt x="944" y="1310913"/>
                  </a:lnTo>
                  <a:lnTo>
                    <a:pt x="0" y="1262514"/>
                  </a:lnTo>
                  <a:lnTo>
                    <a:pt x="0" y="1214109"/>
                  </a:lnTo>
                  <a:lnTo>
                    <a:pt x="944" y="1165710"/>
                  </a:lnTo>
                  <a:lnTo>
                    <a:pt x="2834" y="1117333"/>
                  </a:lnTo>
                  <a:lnTo>
                    <a:pt x="5669" y="1068992"/>
                  </a:lnTo>
                  <a:lnTo>
                    <a:pt x="9449" y="1020701"/>
                  </a:lnTo>
                  <a:lnTo>
                    <a:pt x="14174" y="972474"/>
                  </a:lnTo>
                  <a:lnTo>
                    <a:pt x="19844" y="924327"/>
                  </a:lnTo>
                  <a:lnTo>
                    <a:pt x="26459" y="876272"/>
                  </a:lnTo>
                  <a:lnTo>
                    <a:pt x="34019" y="828325"/>
                  </a:lnTo>
                  <a:lnTo>
                    <a:pt x="42524" y="780500"/>
                  </a:lnTo>
                  <a:lnTo>
                    <a:pt x="51973" y="732811"/>
                  </a:lnTo>
                  <a:lnTo>
                    <a:pt x="62368" y="685272"/>
                  </a:lnTo>
                  <a:lnTo>
                    <a:pt x="73708" y="637899"/>
                  </a:lnTo>
                  <a:lnTo>
                    <a:pt x="85993" y="590704"/>
                  </a:lnTo>
                  <a:lnTo>
                    <a:pt x="99222" y="543703"/>
                  </a:lnTo>
                  <a:lnTo>
                    <a:pt x="113397" y="496910"/>
                  </a:lnTo>
                  <a:lnTo>
                    <a:pt x="128517" y="450339"/>
                  </a:lnTo>
                  <a:lnTo>
                    <a:pt x="144581" y="404004"/>
                  </a:lnTo>
                  <a:lnTo>
                    <a:pt x="161591" y="357921"/>
                  </a:lnTo>
                  <a:lnTo>
                    <a:pt x="179546" y="312102"/>
                  </a:lnTo>
                  <a:lnTo>
                    <a:pt x="198445" y="266563"/>
                  </a:lnTo>
                  <a:lnTo>
                    <a:pt x="218290" y="221317"/>
                  </a:lnTo>
                  <a:lnTo>
                    <a:pt x="239080" y="176380"/>
                  </a:lnTo>
                  <a:lnTo>
                    <a:pt x="260814" y="131766"/>
                  </a:lnTo>
                  <a:lnTo>
                    <a:pt x="283494" y="87488"/>
                  </a:lnTo>
                  <a:lnTo>
                    <a:pt x="307118" y="43561"/>
                  </a:lnTo>
                  <a:lnTo>
                    <a:pt x="331688" y="0"/>
                  </a:lnTo>
                  <a:lnTo>
                    <a:pt x="2476514" y="1238310"/>
                  </a:lnTo>
                  <a:lnTo>
                    <a:pt x="331688" y="24766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34950" y="2959100"/>
            <a:ext cx="891540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271780">
              <a:lnSpc>
                <a:spcPts val="2075"/>
              </a:lnSpc>
              <a:spcBef>
                <a:spcPts val="100"/>
              </a:spcBef>
              <a:buFont typeface="Symbola"/>
              <a:buChar char="➢"/>
              <a:tabLst>
                <a:tab pos="34988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2020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2075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=$16,652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51186" y="648969"/>
            <a:ext cx="2157730" cy="2489835"/>
            <a:chOff x="6251186" y="648969"/>
            <a:chExt cx="2157730" cy="2489835"/>
          </a:xfrm>
        </p:grpSpPr>
        <p:sp>
          <p:nvSpPr>
            <p:cNvPr id="21" name="object 21"/>
            <p:cNvSpPr/>
            <p:nvPr/>
          </p:nvSpPr>
          <p:spPr>
            <a:xfrm>
              <a:off x="6257531" y="655319"/>
              <a:ext cx="2145030" cy="2477135"/>
            </a:xfrm>
            <a:custGeom>
              <a:avLst/>
              <a:gdLst/>
              <a:ahLst/>
              <a:cxnLst/>
              <a:rect l="l" t="t" r="r" b="b"/>
              <a:pathLst>
                <a:path w="2145029" h="2477135">
                  <a:moveTo>
                    <a:pt x="2144826" y="0"/>
                  </a:moveTo>
                  <a:lnTo>
                    <a:pt x="2094817" y="502"/>
                  </a:lnTo>
                  <a:lnTo>
                    <a:pt x="2044963" y="2007"/>
                  </a:lnTo>
                  <a:lnTo>
                    <a:pt x="1995278" y="4505"/>
                  </a:lnTo>
                  <a:lnTo>
                    <a:pt x="1945773" y="7989"/>
                  </a:lnTo>
                  <a:lnTo>
                    <a:pt x="1896462" y="12454"/>
                  </a:lnTo>
                  <a:lnTo>
                    <a:pt x="1847356" y="17891"/>
                  </a:lnTo>
                  <a:lnTo>
                    <a:pt x="1798468" y="24293"/>
                  </a:lnTo>
                  <a:lnTo>
                    <a:pt x="1749811" y="31653"/>
                  </a:lnTo>
                  <a:lnTo>
                    <a:pt x="1701397" y="39964"/>
                  </a:lnTo>
                  <a:lnTo>
                    <a:pt x="1653237" y="49219"/>
                  </a:lnTo>
                  <a:lnTo>
                    <a:pt x="1605346" y="59411"/>
                  </a:lnTo>
                  <a:lnTo>
                    <a:pt x="1557735" y="70532"/>
                  </a:lnTo>
                  <a:lnTo>
                    <a:pt x="1510416" y="82576"/>
                  </a:lnTo>
                  <a:lnTo>
                    <a:pt x="1463402" y="95534"/>
                  </a:lnTo>
                  <a:lnTo>
                    <a:pt x="1416705" y="109401"/>
                  </a:lnTo>
                  <a:lnTo>
                    <a:pt x="1370338" y="124168"/>
                  </a:lnTo>
                  <a:lnTo>
                    <a:pt x="1324314" y="139829"/>
                  </a:lnTo>
                  <a:lnTo>
                    <a:pt x="1278643" y="156376"/>
                  </a:lnTo>
                  <a:lnTo>
                    <a:pt x="1233340" y="173803"/>
                  </a:lnTo>
                  <a:lnTo>
                    <a:pt x="1188416" y="192101"/>
                  </a:lnTo>
                  <a:lnTo>
                    <a:pt x="1143884" y="211265"/>
                  </a:lnTo>
                  <a:lnTo>
                    <a:pt x="1099756" y="231286"/>
                  </a:lnTo>
                  <a:lnTo>
                    <a:pt x="1056045" y="252159"/>
                  </a:lnTo>
                  <a:lnTo>
                    <a:pt x="1012763" y="273874"/>
                  </a:lnTo>
                  <a:lnTo>
                    <a:pt x="969922" y="296426"/>
                  </a:lnTo>
                  <a:lnTo>
                    <a:pt x="927535" y="319807"/>
                  </a:lnTo>
                  <a:lnTo>
                    <a:pt x="885615" y="344010"/>
                  </a:lnTo>
                  <a:lnTo>
                    <a:pt x="844173" y="369027"/>
                  </a:lnTo>
                  <a:lnTo>
                    <a:pt x="803222" y="394853"/>
                  </a:lnTo>
                  <a:lnTo>
                    <a:pt x="762775" y="421479"/>
                  </a:lnTo>
                  <a:lnTo>
                    <a:pt x="722843" y="448898"/>
                  </a:lnTo>
                  <a:lnTo>
                    <a:pt x="683440" y="477103"/>
                  </a:lnTo>
                  <a:lnTo>
                    <a:pt x="644578" y="506087"/>
                  </a:lnTo>
                  <a:lnTo>
                    <a:pt x="606268" y="535843"/>
                  </a:lnTo>
                  <a:lnTo>
                    <a:pt x="568525" y="566363"/>
                  </a:lnTo>
                  <a:lnTo>
                    <a:pt x="531359" y="597641"/>
                  </a:lnTo>
                  <a:lnTo>
                    <a:pt x="494784" y="629670"/>
                  </a:lnTo>
                  <a:lnTo>
                    <a:pt x="458811" y="662441"/>
                  </a:lnTo>
                  <a:lnTo>
                    <a:pt x="423454" y="695948"/>
                  </a:lnTo>
                  <a:lnTo>
                    <a:pt x="388724" y="730185"/>
                  </a:lnTo>
                  <a:lnTo>
                    <a:pt x="354635" y="765142"/>
                  </a:lnTo>
                  <a:lnTo>
                    <a:pt x="321197" y="800814"/>
                  </a:lnTo>
                  <a:lnTo>
                    <a:pt x="288425" y="837194"/>
                  </a:lnTo>
                  <a:lnTo>
                    <a:pt x="256330" y="874274"/>
                  </a:lnTo>
                  <a:lnTo>
                    <a:pt x="224925" y="912046"/>
                  </a:lnTo>
                  <a:lnTo>
                    <a:pt x="194221" y="950504"/>
                  </a:lnTo>
                  <a:lnTo>
                    <a:pt x="164233" y="989641"/>
                  </a:lnTo>
                  <a:lnTo>
                    <a:pt x="134971" y="1029450"/>
                  </a:lnTo>
                  <a:lnTo>
                    <a:pt x="106448" y="1069923"/>
                  </a:lnTo>
                  <a:lnTo>
                    <a:pt x="78677" y="1111052"/>
                  </a:lnTo>
                  <a:lnTo>
                    <a:pt x="51671" y="1152832"/>
                  </a:lnTo>
                  <a:lnTo>
                    <a:pt x="25441" y="1195255"/>
                  </a:lnTo>
                  <a:lnTo>
                    <a:pt x="0" y="1238313"/>
                  </a:lnTo>
                  <a:lnTo>
                    <a:pt x="2144826" y="2476627"/>
                  </a:lnTo>
                  <a:lnTo>
                    <a:pt x="2144826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57536" y="655319"/>
              <a:ext cx="2145030" cy="2477135"/>
            </a:xfrm>
            <a:custGeom>
              <a:avLst/>
              <a:gdLst/>
              <a:ahLst/>
              <a:cxnLst/>
              <a:rect l="l" t="t" r="r" b="b"/>
              <a:pathLst>
                <a:path w="2145029" h="2477135">
                  <a:moveTo>
                    <a:pt x="0" y="1238320"/>
                  </a:moveTo>
                  <a:lnTo>
                    <a:pt x="25440" y="1195261"/>
                  </a:lnTo>
                  <a:lnTo>
                    <a:pt x="51670" y="1152838"/>
                  </a:lnTo>
                  <a:lnTo>
                    <a:pt x="78676" y="1111058"/>
                  </a:lnTo>
                  <a:lnTo>
                    <a:pt x="106446" y="1069928"/>
                  </a:lnTo>
                  <a:lnTo>
                    <a:pt x="134968" y="1029455"/>
                  </a:lnTo>
                  <a:lnTo>
                    <a:pt x="164230" y="989646"/>
                  </a:lnTo>
                  <a:lnTo>
                    <a:pt x="194218" y="950508"/>
                  </a:lnTo>
                  <a:lnTo>
                    <a:pt x="224921" y="912050"/>
                  </a:lnTo>
                  <a:lnTo>
                    <a:pt x="256326" y="874277"/>
                  </a:lnTo>
                  <a:lnTo>
                    <a:pt x="288421" y="837197"/>
                  </a:lnTo>
                  <a:lnTo>
                    <a:pt x="321193" y="800817"/>
                  </a:lnTo>
                  <a:lnTo>
                    <a:pt x="354630" y="765144"/>
                  </a:lnTo>
                  <a:lnTo>
                    <a:pt x="388720" y="730186"/>
                  </a:lnTo>
                  <a:lnTo>
                    <a:pt x="423449" y="695950"/>
                  </a:lnTo>
                  <a:lnTo>
                    <a:pt x="458807" y="662442"/>
                  </a:lnTo>
                  <a:lnTo>
                    <a:pt x="494779" y="629671"/>
                  </a:lnTo>
                  <a:lnTo>
                    <a:pt x="531354" y="597642"/>
                  </a:lnTo>
                  <a:lnTo>
                    <a:pt x="568520" y="566364"/>
                  </a:lnTo>
                  <a:lnTo>
                    <a:pt x="606263" y="535843"/>
                  </a:lnTo>
                  <a:lnTo>
                    <a:pt x="644573" y="506087"/>
                  </a:lnTo>
                  <a:lnTo>
                    <a:pt x="683435" y="477103"/>
                  </a:lnTo>
                  <a:lnTo>
                    <a:pt x="722838" y="448898"/>
                  </a:lnTo>
                  <a:lnTo>
                    <a:pt x="762770" y="421479"/>
                  </a:lnTo>
                  <a:lnTo>
                    <a:pt x="803217" y="394853"/>
                  </a:lnTo>
                  <a:lnTo>
                    <a:pt x="844168" y="369027"/>
                  </a:lnTo>
                  <a:lnTo>
                    <a:pt x="885610" y="344010"/>
                  </a:lnTo>
                  <a:lnTo>
                    <a:pt x="927531" y="319807"/>
                  </a:lnTo>
                  <a:lnTo>
                    <a:pt x="969918" y="296426"/>
                  </a:lnTo>
                  <a:lnTo>
                    <a:pt x="1012759" y="273874"/>
                  </a:lnTo>
                  <a:lnTo>
                    <a:pt x="1056041" y="252158"/>
                  </a:lnTo>
                  <a:lnTo>
                    <a:pt x="1099752" y="231286"/>
                  </a:lnTo>
                  <a:lnTo>
                    <a:pt x="1143880" y="211265"/>
                  </a:lnTo>
                  <a:lnTo>
                    <a:pt x="1188413" y="192101"/>
                  </a:lnTo>
                  <a:lnTo>
                    <a:pt x="1233337" y="173802"/>
                  </a:lnTo>
                  <a:lnTo>
                    <a:pt x="1278640" y="156376"/>
                  </a:lnTo>
                  <a:lnTo>
                    <a:pt x="1324310" y="139828"/>
                  </a:lnTo>
                  <a:lnTo>
                    <a:pt x="1370335" y="124167"/>
                  </a:lnTo>
                  <a:lnTo>
                    <a:pt x="1416702" y="109400"/>
                  </a:lnTo>
                  <a:lnTo>
                    <a:pt x="1463399" y="95534"/>
                  </a:lnTo>
                  <a:lnTo>
                    <a:pt x="1510413" y="82575"/>
                  </a:lnTo>
                  <a:lnTo>
                    <a:pt x="1557732" y="70532"/>
                  </a:lnTo>
                  <a:lnTo>
                    <a:pt x="1605344" y="59411"/>
                  </a:lnTo>
                  <a:lnTo>
                    <a:pt x="1653236" y="49219"/>
                  </a:lnTo>
                  <a:lnTo>
                    <a:pt x="1701395" y="39964"/>
                  </a:lnTo>
                  <a:lnTo>
                    <a:pt x="1749809" y="31653"/>
                  </a:lnTo>
                  <a:lnTo>
                    <a:pt x="1798467" y="24293"/>
                  </a:lnTo>
                  <a:lnTo>
                    <a:pt x="1847355" y="17891"/>
                  </a:lnTo>
                  <a:lnTo>
                    <a:pt x="1896461" y="12454"/>
                  </a:lnTo>
                  <a:lnTo>
                    <a:pt x="1945772" y="7989"/>
                  </a:lnTo>
                  <a:lnTo>
                    <a:pt x="1995277" y="4505"/>
                  </a:lnTo>
                  <a:lnTo>
                    <a:pt x="2044962" y="2007"/>
                  </a:lnTo>
                  <a:lnTo>
                    <a:pt x="2094816" y="502"/>
                  </a:lnTo>
                  <a:lnTo>
                    <a:pt x="2144826" y="0"/>
                  </a:lnTo>
                  <a:lnTo>
                    <a:pt x="2144826" y="2476631"/>
                  </a:lnTo>
                  <a:lnTo>
                    <a:pt x="0" y="12383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89978" y="1499108"/>
            <a:ext cx="891540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271780">
              <a:lnSpc>
                <a:spcPts val="2090"/>
              </a:lnSpc>
              <a:spcBef>
                <a:spcPts val="100"/>
              </a:spcBef>
              <a:buFont typeface="Symbola"/>
              <a:buChar char="➢"/>
              <a:tabLst>
                <a:tab pos="34988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2021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=$18,507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520290" y="537362"/>
            <a:ext cx="2653665" cy="5570855"/>
            <a:chOff x="8520290" y="537362"/>
            <a:chExt cx="2653665" cy="5570855"/>
          </a:xfrm>
        </p:grpSpPr>
        <p:sp>
          <p:nvSpPr>
            <p:cNvPr id="25" name="object 25"/>
            <p:cNvSpPr/>
            <p:nvPr/>
          </p:nvSpPr>
          <p:spPr>
            <a:xfrm>
              <a:off x="8520290" y="537362"/>
              <a:ext cx="2284095" cy="1368425"/>
            </a:xfrm>
            <a:custGeom>
              <a:avLst/>
              <a:gdLst/>
              <a:ahLst/>
              <a:cxnLst/>
              <a:rect l="l" t="t" r="r" b="b"/>
              <a:pathLst>
                <a:path w="2284095" h="1368425">
                  <a:moveTo>
                    <a:pt x="12" y="0"/>
                  </a:moveTo>
                  <a:lnTo>
                    <a:pt x="0" y="283057"/>
                  </a:lnTo>
                  <a:lnTo>
                    <a:pt x="49450" y="283589"/>
                  </a:lnTo>
                  <a:lnTo>
                    <a:pt x="98752" y="285171"/>
                  </a:lnTo>
                  <a:lnTo>
                    <a:pt x="147891" y="287796"/>
                  </a:lnTo>
                  <a:lnTo>
                    <a:pt x="196853" y="291457"/>
                  </a:lnTo>
                  <a:lnTo>
                    <a:pt x="245623" y="296146"/>
                  </a:lnTo>
                  <a:lnTo>
                    <a:pt x="294188" y="301855"/>
                  </a:lnTo>
                  <a:lnTo>
                    <a:pt x="342532" y="308579"/>
                  </a:lnTo>
                  <a:lnTo>
                    <a:pt x="390642" y="316309"/>
                  </a:lnTo>
                  <a:lnTo>
                    <a:pt x="438503" y="325037"/>
                  </a:lnTo>
                  <a:lnTo>
                    <a:pt x="486100" y="334757"/>
                  </a:lnTo>
                  <a:lnTo>
                    <a:pt x="533420" y="345462"/>
                  </a:lnTo>
                  <a:lnTo>
                    <a:pt x="580449" y="357143"/>
                  </a:lnTo>
                  <a:lnTo>
                    <a:pt x="627171" y="369794"/>
                  </a:lnTo>
                  <a:lnTo>
                    <a:pt x="673572" y="383407"/>
                  </a:lnTo>
                  <a:lnTo>
                    <a:pt x="719638" y="397975"/>
                  </a:lnTo>
                  <a:lnTo>
                    <a:pt x="765356" y="413490"/>
                  </a:lnTo>
                  <a:lnTo>
                    <a:pt x="810709" y="429946"/>
                  </a:lnTo>
                  <a:lnTo>
                    <a:pt x="855685" y="447334"/>
                  </a:lnTo>
                  <a:lnTo>
                    <a:pt x="900268" y="465648"/>
                  </a:lnTo>
                  <a:lnTo>
                    <a:pt x="944445" y="484881"/>
                  </a:lnTo>
                  <a:lnTo>
                    <a:pt x="988201" y="505024"/>
                  </a:lnTo>
                  <a:lnTo>
                    <a:pt x="1031521" y="526070"/>
                  </a:lnTo>
                  <a:lnTo>
                    <a:pt x="1074392" y="548013"/>
                  </a:lnTo>
                  <a:lnTo>
                    <a:pt x="1116799" y="570845"/>
                  </a:lnTo>
                  <a:lnTo>
                    <a:pt x="1158727" y="594558"/>
                  </a:lnTo>
                  <a:lnTo>
                    <a:pt x="1200163" y="619145"/>
                  </a:lnTo>
                  <a:lnTo>
                    <a:pt x="1241092" y="644599"/>
                  </a:lnTo>
                  <a:lnTo>
                    <a:pt x="1281499" y="670912"/>
                  </a:lnTo>
                  <a:lnTo>
                    <a:pt x="1321371" y="698078"/>
                  </a:lnTo>
                  <a:lnTo>
                    <a:pt x="1360693" y="726089"/>
                  </a:lnTo>
                  <a:lnTo>
                    <a:pt x="1399450" y="754937"/>
                  </a:lnTo>
                  <a:lnTo>
                    <a:pt x="1437628" y="784615"/>
                  </a:lnTo>
                  <a:lnTo>
                    <a:pt x="1475214" y="815115"/>
                  </a:lnTo>
                  <a:lnTo>
                    <a:pt x="1512192" y="846432"/>
                  </a:lnTo>
                  <a:lnTo>
                    <a:pt x="1548548" y="878556"/>
                  </a:lnTo>
                  <a:lnTo>
                    <a:pt x="1584269" y="911481"/>
                  </a:lnTo>
                  <a:lnTo>
                    <a:pt x="1619338" y="945200"/>
                  </a:lnTo>
                  <a:lnTo>
                    <a:pt x="1653744" y="979704"/>
                  </a:lnTo>
                  <a:lnTo>
                    <a:pt x="1687469" y="1014988"/>
                  </a:lnTo>
                  <a:lnTo>
                    <a:pt x="1720502" y="1051043"/>
                  </a:lnTo>
                  <a:lnTo>
                    <a:pt x="1752827" y="1087861"/>
                  </a:lnTo>
                  <a:lnTo>
                    <a:pt x="1784429" y="1125437"/>
                  </a:lnTo>
                  <a:lnTo>
                    <a:pt x="1815295" y="1163762"/>
                  </a:lnTo>
                  <a:lnTo>
                    <a:pt x="1845411" y="1202829"/>
                  </a:lnTo>
                  <a:lnTo>
                    <a:pt x="1874761" y="1242631"/>
                  </a:lnTo>
                  <a:lnTo>
                    <a:pt x="1711947" y="1336624"/>
                  </a:lnTo>
                  <a:lnTo>
                    <a:pt x="2124240" y="1368056"/>
                  </a:lnTo>
                  <a:lnTo>
                    <a:pt x="2283879" y="1006424"/>
                  </a:lnTo>
                  <a:lnTo>
                    <a:pt x="2121014" y="1100454"/>
                  </a:lnTo>
                  <a:lnTo>
                    <a:pt x="2092078" y="1060195"/>
                  </a:lnTo>
                  <a:lnTo>
                    <a:pt x="2062449" y="1020585"/>
                  </a:lnTo>
                  <a:lnTo>
                    <a:pt x="2032139" y="981632"/>
                  </a:lnTo>
                  <a:lnTo>
                    <a:pt x="2001159" y="943342"/>
                  </a:lnTo>
                  <a:lnTo>
                    <a:pt x="1969521" y="905719"/>
                  </a:lnTo>
                  <a:lnTo>
                    <a:pt x="1937236" y="868771"/>
                  </a:lnTo>
                  <a:lnTo>
                    <a:pt x="1904315" y="832504"/>
                  </a:lnTo>
                  <a:lnTo>
                    <a:pt x="1870771" y="796922"/>
                  </a:lnTo>
                  <a:lnTo>
                    <a:pt x="1836614" y="762032"/>
                  </a:lnTo>
                  <a:lnTo>
                    <a:pt x="1801855" y="727840"/>
                  </a:lnTo>
                  <a:lnTo>
                    <a:pt x="1766507" y="694352"/>
                  </a:lnTo>
                  <a:lnTo>
                    <a:pt x="1730580" y="661574"/>
                  </a:lnTo>
                  <a:lnTo>
                    <a:pt x="1694087" y="629511"/>
                  </a:lnTo>
                  <a:lnTo>
                    <a:pt x="1657037" y="598170"/>
                  </a:lnTo>
                  <a:lnTo>
                    <a:pt x="1619444" y="567557"/>
                  </a:lnTo>
                  <a:lnTo>
                    <a:pt x="1581318" y="537677"/>
                  </a:lnTo>
                  <a:lnTo>
                    <a:pt x="1542671" y="508537"/>
                  </a:lnTo>
                  <a:lnTo>
                    <a:pt x="1503514" y="480141"/>
                  </a:lnTo>
                  <a:lnTo>
                    <a:pt x="1463858" y="452498"/>
                  </a:lnTo>
                  <a:lnTo>
                    <a:pt x="1423715" y="425611"/>
                  </a:lnTo>
                  <a:lnTo>
                    <a:pt x="1383097" y="399487"/>
                  </a:lnTo>
                  <a:lnTo>
                    <a:pt x="1342014" y="374132"/>
                  </a:lnTo>
                  <a:lnTo>
                    <a:pt x="1300479" y="349553"/>
                  </a:lnTo>
                  <a:lnTo>
                    <a:pt x="1258502" y="325754"/>
                  </a:lnTo>
                  <a:lnTo>
                    <a:pt x="1216096" y="302742"/>
                  </a:lnTo>
                  <a:lnTo>
                    <a:pt x="1173270" y="280523"/>
                  </a:lnTo>
                  <a:lnTo>
                    <a:pt x="1130038" y="259102"/>
                  </a:lnTo>
                  <a:lnTo>
                    <a:pt x="1086410" y="238486"/>
                  </a:lnTo>
                  <a:lnTo>
                    <a:pt x="1042398" y="218680"/>
                  </a:lnTo>
                  <a:lnTo>
                    <a:pt x="998012" y="199691"/>
                  </a:lnTo>
                  <a:lnTo>
                    <a:pt x="953266" y="181524"/>
                  </a:lnTo>
                  <a:lnTo>
                    <a:pt x="908169" y="164185"/>
                  </a:lnTo>
                  <a:lnTo>
                    <a:pt x="862734" y="147681"/>
                  </a:lnTo>
                  <a:lnTo>
                    <a:pt x="816971" y="132016"/>
                  </a:lnTo>
                  <a:lnTo>
                    <a:pt x="770893" y="117198"/>
                  </a:lnTo>
                  <a:lnTo>
                    <a:pt x="724510" y="103232"/>
                  </a:lnTo>
                  <a:lnTo>
                    <a:pt x="677835" y="90123"/>
                  </a:lnTo>
                  <a:lnTo>
                    <a:pt x="630878" y="77879"/>
                  </a:lnTo>
                  <a:lnTo>
                    <a:pt x="583650" y="66504"/>
                  </a:lnTo>
                  <a:lnTo>
                    <a:pt x="536165" y="56004"/>
                  </a:lnTo>
                  <a:lnTo>
                    <a:pt x="488431" y="46387"/>
                  </a:lnTo>
                  <a:lnTo>
                    <a:pt x="440462" y="37656"/>
                  </a:lnTo>
                  <a:lnTo>
                    <a:pt x="392269" y="29820"/>
                  </a:lnTo>
                  <a:lnTo>
                    <a:pt x="343863" y="22882"/>
                  </a:lnTo>
                  <a:lnTo>
                    <a:pt x="295255" y="16850"/>
                  </a:lnTo>
                  <a:lnTo>
                    <a:pt x="246456" y="11729"/>
                  </a:lnTo>
                  <a:lnTo>
                    <a:pt x="197479" y="7525"/>
                  </a:lnTo>
                  <a:lnTo>
                    <a:pt x="148335" y="4244"/>
                  </a:lnTo>
                  <a:lnTo>
                    <a:pt x="99035" y="1893"/>
                  </a:lnTo>
                  <a:lnTo>
                    <a:pt x="49590" y="47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24565" y="1936673"/>
              <a:ext cx="649605" cy="2524125"/>
            </a:xfrm>
            <a:custGeom>
              <a:avLst/>
              <a:gdLst/>
              <a:ahLst/>
              <a:cxnLst/>
              <a:rect l="l" t="t" r="r" b="b"/>
              <a:pathLst>
                <a:path w="649604" h="2524125">
                  <a:moveTo>
                    <a:pt x="301498" y="0"/>
                  </a:moveTo>
                  <a:lnTo>
                    <a:pt x="56362" y="141528"/>
                  </a:lnTo>
                  <a:lnTo>
                    <a:pt x="80632" y="184621"/>
                  </a:lnTo>
                  <a:lnTo>
                    <a:pt x="103918" y="228110"/>
                  </a:lnTo>
                  <a:lnTo>
                    <a:pt x="126219" y="271980"/>
                  </a:lnTo>
                  <a:lnTo>
                    <a:pt x="147535" y="316214"/>
                  </a:lnTo>
                  <a:lnTo>
                    <a:pt x="167864" y="360797"/>
                  </a:lnTo>
                  <a:lnTo>
                    <a:pt x="187206" y="405712"/>
                  </a:lnTo>
                  <a:lnTo>
                    <a:pt x="205560" y="450943"/>
                  </a:lnTo>
                  <a:lnTo>
                    <a:pt x="222925" y="496474"/>
                  </a:lnTo>
                  <a:lnTo>
                    <a:pt x="239300" y="542290"/>
                  </a:lnTo>
                  <a:lnTo>
                    <a:pt x="254685" y="588373"/>
                  </a:lnTo>
                  <a:lnTo>
                    <a:pt x="269078" y="634709"/>
                  </a:lnTo>
                  <a:lnTo>
                    <a:pt x="282480" y="681280"/>
                  </a:lnTo>
                  <a:lnTo>
                    <a:pt x="294888" y="728070"/>
                  </a:lnTo>
                  <a:lnTo>
                    <a:pt x="306303" y="775065"/>
                  </a:lnTo>
                  <a:lnTo>
                    <a:pt x="316723" y="822246"/>
                  </a:lnTo>
                  <a:lnTo>
                    <a:pt x="326148" y="869600"/>
                  </a:lnTo>
                  <a:lnTo>
                    <a:pt x="334576" y="917108"/>
                  </a:lnTo>
                  <a:lnTo>
                    <a:pt x="342008" y="964756"/>
                  </a:lnTo>
                  <a:lnTo>
                    <a:pt x="348441" y="1012526"/>
                  </a:lnTo>
                  <a:lnTo>
                    <a:pt x="353876" y="1060404"/>
                  </a:lnTo>
                  <a:lnTo>
                    <a:pt x="358312" y="1108373"/>
                  </a:lnTo>
                  <a:lnTo>
                    <a:pt x="361747" y="1156417"/>
                  </a:lnTo>
                  <a:lnTo>
                    <a:pt x="364181" y="1204519"/>
                  </a:lnTo>
                  <a:lnTo>
                    <a:pt x="365613" y="1252664"/>
                  </a:lnTo>
                  <a:lnTo>
                    <a:pt x="366043" y="1300835"/>
                  </a:lnTo>
                  <a:lnTo>
                    <a:pt x="365469" y="1349017"/>
                  </a:lnTo>
                  <a:lnTo>
                    <a:pt x="363890" y="1397193"/>
                  </a:lnTo>
                  <a:lnTo>
                    <a:pt x="361307" y="1445348"/>
                  </a:lnTo>
                  <a:lnTo>
                    <a:pt x="357717" y="1493465"/>
                  </a:lnTo>
                  <a:lnTo>
                    <a:pt x="353121" y="1541527"/>
                  </a:lnTo>
                  <a:lnTo>
                    <a:pt x="347517" y="1589520"/>
                  </a:lnTo>
                  <a:lnTo>
                    <a:pt x="340904" y="1637427"/>
                  </a:lnTo>
                  <a:lnTo>
                    <a:pt x="333282" y="1685231"/>
                  </a:lnTo>
                  <a:lnTo>
                    <a:pt x="324650" y="1732917"/>
                  </a:lnTo>
                  <a:lnTo>
                    <a:pt x="315008" y="1780469"/>
                  </a:lnTo>
                  <a:lnTo>
                    <a:pt x="304353" y="1827870"/>
                  </a:lnTo>
                  <a:lnTo>
                    <a:pt x="292686" y="1875105"/>
                  </a:lnTo>
                  <a:lnTo>
                    <a:pt x="280006" y="1922157"/>
                  </a:lnTo>
                  <a:lnTo>
                    <a:pt x="266311" y="1969010"/>
                  </a:lnTo>
                  <a:lnTo>
                    <a:pt x="251602" y="2015649"/>
                  </a:lnTo>
                  <a:lnTo>
                    <a:pt x="235876" y="2062056"/>
                  </a:lnTo>
                  <a:lnTo>
                    <a:pt x="219134" y="2108217"/>
                  </a:lnTo>
                  <a:lnTo>
                    <a:pt x="201375" y="2154114"/>
                  </a:lnTo>
                  <a:lnTo>
                    <a:pt x="182597" y="2199732"/>
                  </a:lnTo>
                  <a:lnTo>
                    <a:pt x="162801" y="2245055"/>
                  </a:lnTo>
                  <a:lnTo>
                    <a:pt x="0" y="2151049"/>
                  </a:lnTo>
                  <a:lnTo>
                    <a:pt x="178930" y="2523820"/>
                  </a:lnTo>
                  <a:lnTo>
                    <a:pt x="571944" y="2481262"/>
                  </a:lnTo>
                  <a:lnTo>
                    <a:pt x="409067" y="2387231"/>
                  </a:lnTo>
                  <a:lnTo>
                    <a:pt x="429466" y="2342038"/>
                  </a:lnTo>
                  <a:lnTo>
                    <a:pt x="448956" y="2296569"/>
                  </a:lnTo>
                  <a:lnTo>
                    <a:pt x="467537" y="2250839"/>
                  </a:lnTo>
                  <a:lnTo>
                    <a:pt x="485209" y="2204861"/>
                  </a:lnTo>
                  <a:lnTo>
                    <a:pt x="501973" y="2158646"/>
                  </a:lnTo>
                  <a:lnTo>
                    <a:pt x="517830" y="2112208"/>
                  </a:lnTo>
                  <a:lnTo>
                    <a:pt x="532779" y="2065560"/>
                  </a:lnTo>
                  <a:lnTo>
                    <a:pt x="546823" y="2018715"/>
                  </a:lnTo>
                  <a:lnTo>
                    <a:pt x="559960" y="1971685"/>
                  </a:lnTo>
                  <a:lnTo>
                    <a:pt x="572193" y="1924484"/>
                  </a:lnTo>
                  <a:lnTo>
                    <a:pt x="583520" y="1877123"/>
                  </a:lnTo>
                  <a:lnTo>
                    <a:pt x="593944" y="1829617"/>
                  </a:lnTo>
                  <a:lnTo>
                    <a:pt x="603464" y="1781977"/>
                  </a:lnTo>
                  <a:lnTo>
                    <a:pt x="612082" y="1734217"/>
                  </a:lnTo>
                  <a:lnTo>
                    <a:pt x="619797" y="1686350"/>
                  </a:lnTo>
                  <a:lnTo>
                    <a:pt x="626610" y="1638388"/>
                  </a:lnTo>
                  <a:lnTo>
                    <a:pt x="632523" y="1590344"/>
                  </a:lnTo>
                  <a:lnTo>
                    <a:pt x="637534" y="1542232"/>
                  </a:lnTo>
                  <a:lnTo>
                    <a:pt x="641646" y="1494063"/>
                  </a:lnTo>
                  <a:lnTo>
                    <a:pt x="644858" y="1445852"/>
                  </a:lnTo>
                  <a:lnTo>
                    <a:pt x="647172" y="1397610"/>
                  </a:lnTo>
                  <a:lnTo>
                    <a:pt x="648587" y="1349350"/>
                  </a:lnTo>
                  <a:lnTo>
                    <a:pt x="649105" y="1301086"/>
                  </a:lnTo>
                  <a:lnTo>
                    <a:pt x="648725" y="1252830"/>
                  </a:lnTo>
                  <a:lnTo>
                    <a:pt x="647450" y="1204595"/>
                  </a:lnTo>
                  <a:lnTo>
                    <a:pt x="645278" y="1156395"/>
                  </a:lnTo>
                  <a:lnTo>
                    <a:pt x="642210" y="1108241"/>
                  </a:lnTo>
                  <a:lnTo>
                    <a:pt x="638248" y="1060146"/>
                  </a:lnTo>
                  <a:lnTo>
                    <a:pt x="633392" y="1012124"/>
                  </a:lnTo>
                  <a:lnTo>
                    <a:pt x="627643" y="964188"/>
                  </a:lnTo>
                  <a:lnTo>
                    <a:pt x="621000" y="916349"/>
                  </a:lnTo>
                  <a:lnTo>
                    <a:pt x="613464" y="868622"/>
                  </a:lnTo>
                  <a:lnTo>
                    <a:pt x="605037" y="821019"/>
                  </a:lnTo>
                  <a:lnTo>
                    <a:pt x="595719" y="773552"/>
                  </a:lnTo>
                  <a:lnTo>
                    <a:pt x="585510" y="726235"/>
                  </a:lnTo>
                  <a:lnTo>
                    <a:pt x="574410" y="679081"/>
                  </a:lnTo>
                  <a:lnTo>
                    <a:pt x="562422" y="632102"/>
                  </a:lnTo>
                  <a:lnTo>
                    <a:pt x="549544" y="585311"/>
                  </a:lnTo>
                  <a:lnTo>
                    <a:pt x="535777" y="538721"/>
                  </a:lnTo>
                  <a:lnTo>
                    <a:pt x="521123" y="492345"/>
                  </a:lnTo>
                  <a:lnTo>
                    <a:pt x="505582" y="446195"/>
                  </a:lnTo>
                  <a:lnTo>
                    <a:pt x="489154" y="400285"/>
                  </a:lnTo>
                  <a:lnTo>
                    <a:pt x="471840" y="354628"/>
                  </a:lnTo>
                  <a:lnTo>
                    <a:pt x="453640" y="309236"/>
                  </a:lnTo>
                  <a:lnTo>
                    <a:pt x="434556" y="264122"/>
                  </a:lnTo>
                  <a:lnTo>
                    <a:pt x="414587" y="219299"/>
                  </a:lnTo>
                  <a:lnTo>
                    <a:pt x="393734" y="174780"/>
                  </a:lnTo>
                  <a:lnTo>
                    <a:pt x="371998" y="130578"/>
                  </a:lnTo>
                  <a:lnTo>
                    <a:pt x="349380" y="86705"/>
                  </a:lnTo>
                  <a:lnTo>
                    <a:pt x="325879" y="43175"/>
                  </a:lnTo>
                  <a:lnTo>
                    <a:pt x="301498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20290" y="4491736"/>
              <a:ext cx="2247265" cy="1616710"/>
            </a:xfrm>
            <a:custGeom>
              <a:avLst/>
              <a:gdLst/>
              <a:ahLst/>
              <a:cxnLst/>
              <a:rect l="l" t="t" r="r" b="b"/>
              <a:pathLst>
                <a:path w="2247265" h="1616710">
                  <a:moveTo>
                    <a:pt x="2001672" y="0"/>
                  </a:moveTo>
                  <a:lnTo>
                    <a:pt x="1976489" y="42561"/>
                  </a:lnTo>
                  <a:lnTo>
                    <a:pt x="1950471" y="84469"/>
                  </a:lnTo>
                  <a:lnTo>
                    <a:pt x="1923630" y="125714"/>
                  </a:lnTo>
                  <a:lnTo>
                    <a:pt x="1895982" y="166288"/>
                  </a:lnTo>
                  <a:lnTo>
                    <a:pt x="1867539" y="206182"/>
                  </a:lnTo>
                  <a:lnTo>
                    <a:pt x="1838314" y="245388"/>
                  </a:lnTo>
                  <a:lnTo>
                    <a:pt x="1808322" y="283896"/>
                  </a:lnTo>
                  <a:lnTo>
                    <a:pt x="1777576" y="321698"/>
                  </a:lnTo>
                  <a:lnTo>
                    <a:pt x="1746088" y="358785"/>
                  </a:lnTo>
                  <a:lnTo>
                    <a:pt x="1713874" y="395148"/>
                  </a:lnTo>
                  <a:lnTo>
                    <a:pt x="1680946" y="430779"/>
                  </a:lnTo>
                  <a:lnTo>
                    <a:pt x="1647318" y="465668"/>
                  </a:lnTo>
                  <a:lnTo>
                    <a:pt x="1613003" y="499808"/>
                  </a:lnTo>
                  <a:lnTo>
                    <a:pt x="1578016" y="533189"/>
                  </a:lnTo>
                  <a:lnTo>
                    <a:pt x="1542368" y="565802"/>
                  </a:lnTo>
                  <a:lnTo>
                    <a:pt x="1506075" y="597640"/>
                  </a:lnTo>
                  <a:lnTo>
                    <a:pt x="1469149" y="628692"/>
                  </a:lnTo>
                  <a:lnTo>
                    <a:pt x="1431605" y="658951"/>
                  </a:lnTo>
                  <a:lnTo>
                    <a:pt x="1393455" y="688407"/>
                  </a:lnTo>
                  <a:lnTo>
                    <a:pt x="1354712" y="717052"/>
                  </a:lnTo>
                  <a:lnTo>
                    <a:pt x="1315392" y="744877"/>
                  </a:lnTo>
                  <a:lnTo>
                    <a:pt x="1275507" y="771873"/>
                  </a:lnTo>
                  <a:lnTo>
                    <a:pt x="1235070" y="798032"/>
                  </a:lnTo>
                  <a:lnTo>
                    <a:pt x="1194096" y="823344"/>
                  </a:lnTo>
                  <a:lnTo>
                    <a:pt x="1152597" y="847802"/>
                  </a:lnTo>
                  <a:lnTo>
                    <a:pt x="1110587" y="871396"/>
                  </a:lnTo>
                  <a:lnTo>
                    <a:pt x="1068080" y="894118"/>
                  </a:lnTo>
                  <a:lnTo>
                    <a:pt x="1025090" y="915958"/>
                  </a:lnTo>
                  <a:lnTo>
                    <a:pt x="981629" y="936908"/>
                  </a:lnTo>
                  <a:lnTo>
                    <a:pt x="937712" y="956960"/>
                  </a:lnTo>
                  <a:lnTo>
                    <a:pt x="893352" y="976104"/>
                  </a:lnTo>
                  <a:lnTo>
                    <a:pt x="848561" y="994332"/>
                  </a:lnTo>
                  <a:lnTo>
                    <a:pt x="803355" y="1011635"/>
                  </a:lnTo>
                  <a:lnTo>
                    <a:pt x="757747" y="1028004"/>
                  </a:lnTo>
                  <a:lnTo>
                    <a:pt x="711749" y="1043431"/>
                  </a:lnTo>
                  <a:lnTo>
                    <a:pt x="665375" y="1057906"/>
                  </a:lnTo>
                  <a:lnTo>
                    <a:pt x="618640" y="1071422"/>
                  </a:lnTo>
                  <a:lnTo>
                    <a:pt x="571556" y="1083969"/>
                  </a:lnTo>
                  <a:lnTo>
                    <a:pt x="524138" y="1095538"/>
                  </a:lnTo>
                  <a:lnTo>
                    <a:pt x="476398" y="1106121"/>
                  </a:lnTo>
                  <a:lnTo>
                    <a:pt x="428350" y="1115709"/>
                  </a:lnTo>
                  <a:lnTo>
                    <a:pt x="380007" y="1124293"/>
                  </a:lnTo>
                  <a:lnTo>
                    <a:pt x="331384" y="1131865"/>
                  </a:lnTo>
                  <a:lnTo>
                    <a:pt x="282494" y="1138416"/>
                  </a:lnTo>
                  <a:lnTo>
                    <a:pt x="233349" y="1143937"/>
                  </a:lnTo>
                  <a:lnTo>
                    <a:pt x="233337" y="955941"/>
                  </a:lnTo>
                  <a:lnTo>
                    <a:pt x="0" y="1297297"/>
                  </a:lnTo>
                  <a:lnTo>
                    <a:pt x="233387" y="1616362"/>
                  </a:lnTo>
                  <a:lnTo>
                    <a:pt x="233375" y="1428288"/>
                  </a:lnTo>
                  <a:lnTo>
                    <a:pt x="282709" y="1423355"/>
                  </a:lnTo>
                  <a:lnTo>
                    <a:pt x="331827" y="1417497"/>
                  </a:lnTo>
                  <a:lnTo>
                    <a:pt x="380716" y="1410721"/>
                  </a:lnTo>
                  <a:lnTo>
                    <a:pt x="429367" y="1403033"/>
                  </a:lnTo>
                  <a:lnTo>
                    <a:pt x="477767" y="1394442"/>
                  </a:lnTo>
                  <a:lnTo>
                    <a:pt x="525908" y="1384953"/>
                  </a:lnTo>
                  <a:lnTo>
                    <a:pt x="573776" y="1374573"/>
                  </a:lnTo>
                  <a:lnTo>
                    <a:pt x="621363" y="1363310"/>
                  </a:lnTo>
                  <a:lnTo>
                    <a:pt x="668657" y="1351171"/>
                  </a:lnTo>
                  <a:lnTo>
                    <a:pt x="715646" y="1338162"/>
                  </a:lnTo>
                  <a:lnTo>
                    <a:pt x="762321" y="1324290"/>
                  </a:lnTo>
                  <a:lnTo>
                    <a:pt x="808670" y="1309563"/>
                  </a:lnTo>
                  <a:lnTo>
                    <a:pt x="854683" y="1293986"/>
                  </a:lnTo>
                  <a:lnTo>
                    <a:pt x="900349" y="1277568"/>
                  </a:lnTo>
                  <a:lnTo>
                    <a:pt x="945656" y="1260315"/>
                  </a:lnTo>
                  <a:lnTo>
                    <a:pt x="990595" y="1242233"/>
                  </a:lnTo>
                  <a:lnTo>
                    <a:pt x="1035154" y="1223331"/>
                  </a:lnTo>
                  <a:lnTo>
                    <a:pt x="1079322" y="1203614"/>
                  </a:lnTo>
                  <a:lnTo>
                    <a:pt x="1123089" y="1183090"/>
                  </a:lnTo>
                  <a:lnTo>
                    <a:pt x="1166443" y="1161766"/>
                  </a:lnTo>
                  <a:lnTo>
                    <a:pt x="1209375" y="1139648"/>
                  </a:lnTo>
                  <a:lnTo>
                    <a:pt x="1251872" y="1116744"/>
                  </a:lnTo>
                  <a:lnTo>
                    <a:pt x="1293925" y="1093060"/>
                  </a:lnTo>
                  <a:lnTo>
                    <a:pt x="1335522" y="1068604"/>
                  </a:lnTo>
                  <a:lnTo>
                    <a:pt x="1376652" y="1043382"/>
                  </a:lnTo>
                  <a:lnTo>
                    <a:pt x="1417305" y="1017401"/>
                  </a:lnTo>
                  <a:lnTo>
                    <a:pt x="1457470" y="990668"/>
                  </a:lnTo>
                  <a:lnTo>
                    <a:pt x="1497137" y="963190"/>
                  </a:lnTo>
                  <a:lnTo>
                    <a:pt x="1536293" y="934974"/>
                  </a:lnTo>
                  <a:lnTo>
                    <a:pt x="1574928" y="906028"/>
                  </a:lnTo>
                  <a:lnTo>
                    <a:pt x="1613032" y="876357"/>
                  </a:lnTo>
                  <a:lnTo>
                    <a:pt x="1650594" y="845968"/>
                  </a:lnTo>
                  <a:lnTo>
                    <a:pt x="1687603" y="814870"/>
                  </a:lnTo>
                  <a:lnTo>
                    <a:pt x="1724047" y="783068"/>
                  </a:lnTo>
                  <a:lnTo>
                    <a:pt x="1759917" y="750569"/>
                  </a:lnTo>
                  <a:lnTo>
                    <a:pt x="1795201" y="717381"/>
                  </a:lnTo>
                  <a:lnTo>
                    <a:pt x="1829888" y="683511"/>
                  </a:lnTo>
                  <a:lnTo>
                    <a:pt x="1863968" y="648965"/>
                  </a:lnTo>
                  <a:lnTo>
                    <a:pt x="1897430" y="613750"/>
                  </a:lnTo>
                  <a:lnTo>
                    <a:pt x="1930263" y="577873"/>
                  </a:lnTo>
                  <a:lnTo>
                    <a:pt x="1962456" y="541341"/>
                  </a:lnTo>
                  <a:lnTo>
                    <a:pt x="1993998" y="504161"/>
                  </a:lnTo>
                  <a:lnTo>
                    <a:pt x="2024879" y="466341"/>
                  </a:lnTo>
                  <a:lnTo>
                    <a:pt x="2055087" y="427886"/>
                  </a:lnTo>
                  <a:lnTo>
                    <a:pt x="2084612" y="388804"/>
                  </a:lnTo>
                  <a:lnTo>
                    <a:pt x="2113443" y="349101"/>
                  </a:lnTo>
                  <a:lnTo>
                    <a:pt x="2141569" y="308786"/>
                  </a:lnTo>
                  <a:lnTo>
                    <a:pt x="2168979" y="267864"/>
                  </a:lnTo>
                  <a:lnTo>
                    <a:pt x="2195663" y="226342"/>
                  </a:lnTo>
                  <a:lnTo>
                    <a:pt x="2221609" y="184228"/>
                  </a:lnTo>
                  <a:lnTo>
                    <a:pt x="2246807" y="141528"/>
                  </a:lnTo>
                  <a:lnTo>
                    <a:pt x="20016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748989" y="359829"/>
            <a:ext cx="2653665" cy="5570855"/>
            <a:chOff x="5748989" y="359829"/>
            <a:chExt cx="2653665" cy="5570855"/>
          </a:xfrm>
        </p:grpSpPr>
        <p:sp>
          <p:nvSpPr>
            <p:cNvPr id="29" name="object 29"/>
            <p:cNvSpPr/>
            <p:nvPr/>
          </p:nvSpPr>
          <p:spPr>
            <a:xfrm>
              <a:off x="6118478" y="4562500"/>
              <a:ext cx="2284095" cy="1368425"/>
            </a:xfrm>
            <a:custGeom>
              <a:avLst/>
              <a:gdLst/>
              <a:ahLst/>
              <a:cxnLst/>
              <a:rect l="l" t="t" r="r" b="b"/>
              <a:pathLst>
                <a:path w="2284095" h="1368425">
                  <a:moveTo>
                    <a:pt x="159651" y="0"/>
                  </a:moveTo>
                  <a:lnTo>
                    <a:pt x="0" y="361632"/>
                  </a:lnTo>
                  <a:lnTo>
                    <a:pt x="162877" y="267601"/>
                  </a:lnTo>
                  <a:lnTo>
                    <a:pt x="191813" y="307861"/>
                  </a:lnTo>
                  <a:lnTo>
                    <a:pt x="221442" y="347471"/>
                  </a:lnTo>
                  <a:lnTo>
                    <a:pt x="251752" y="386423"/>
                  </a:lnTo>
                  <a:lnTo>
                    <a:pt x="282732" y="424714"/>
                  </a:lnTo>
                  <a:lnTo>
                    <a:pt x="314370" y="462336"/>
                  </a:lnTo>
                  <a:lnTo>
                    <a:pt x="346655" y="499284"/>
                  </a:lnTo>
                  <a:lnTo>
                    <a:pt x="379576" y="535552"/>
                  </a:lnTo>
                  <a:lnTo>
                    <a:pt x="413120" y="571134"/>
                  </a:lnTo>
                  <a:lnTo>
                    <a:pt x="447277" y="606023"/>
                  </a:lnTo>
                  <a:lnTo>
                    <a:pt x="482036" y="640215"/>
                  </a:lnTo>
                  <a:lnTo>
                    <a:pt x="517384" y="673703"/>
                  </a:lnTo>
                  <a:lnTo>
                    <a:pt x="553311" y="706481"/>
                  </a:lnTo>
                  <a:lnTo>
                    <a:pt x="589804" y="738544"/>
                  </a:lnTo>
                  <a:lnTo>
                    <a:pt x="626853" y="769885"/>
                  </a:lnTo>
                  <a:lnTo>
                    <a:pt x="664447" y="800498"/>
                  </a:lnTo>
                  <a:lnTo>
                    <a:pt x="702573" y="830378"/>
                  </a:lnTo>
                  <a:lnTo>
                    <a:pt x="741220" y="859518"/>
                  </a:lnTo>
                  <a:lnTo>
                    <a:pt x="780377" y="887913"/>
                  </a:lnTo>
                  <a:lnTo>
                    <a:pt x="820033" y="915557"/>
                  </a:lnTo>
                  <a:lnTo>
                    <a:pt x="860176" y="942444"/>
                  </a:lnTo>
                  <a:lnTo>
                    <a:pt x="900794" y="968567"/>
                  </a:lnTo>
                  <a:lnTo>
                    <a:pt x="941876" y="993922"/>
                  </a:lnTo>
                  <a:lnTo>
                    <a:pt x="983412" y="1018501"/>
                  </a:lnTo>
                  <a:lnTo>
                    <a:pt x="1025389" y="1042300"/>
                  </a:lnTo>
                  <a:lnTo>
                    <a:pt x="1067795" y="1065312"/>
                  </a:lnTo>
                  <a:lnTo>
                    <a:pt x="1110620" y="1087531"/>
                  </a:lnTo>
                  <a:lnTo>
                    <a:pt x="1153853" y="1108952"/>
                  </a:lnTo>
                  <a:lnTo>
                    <a:pt x="1197481" y="1129568"/>
                  </a:lnTo>
                  <a:lnTo>
                    <a:pt x="1241493" y="1149373"/>
                  </a:lnTo>
                  <a:lnTo>
                    <a:pt x="1285878" y="1168362"/>
                  </a:lnTo>
                  <a:lnTo>
                    <a:pt x="1330625" y="1186529"/>
                  </a:lnTo>
                  <a:lnTo>
                    <a:pt x="1375722" y="1203867"/>
                  </a:lnTo>
                  <a:lnTo>
                    <a:pt x="1421157" y="1220372"/>
                  </a:lnTo>
                  <a:lnTo>
                    <a:pt x="1466920" y="1236036"/>
                  </a:lnTo>
                  <a:lnTo>
                    <a:pt x="1512998" y="1250854"/>
                  </a:lnTo>
                  <a:lnTo>
                    <a:pt x="1559380" y="1264820"/>
                  </a:lnTo>
                  <a:lnTo>
                    <a:pt x="1606056" y="1277929"/>
                  </a:lnTo>
                  <a:lnTo>
                    <a:pt x="1653013" y="1290173"/>
                  </a:lnTo>
                  <a:lnTo>
                    <a:pt x="1700240" y="1301548"/>
                  </a:lnTo>
                  <a:lnTo>
                    <a:pt x="1747726" y="1312047"/>
                  </a:lnTo>
                  <a:lnTo>
                    <a:pt x="1795459" y="1321665"/>
                  </a:lnTo>
                  <a:lnTo>
                    <a:pt x="1843428" y="1330395"/>
                  </a:lnTo>
                  <a:lnTo>
                    <a:pt x="1891622" y="1338232"/>
                  </a:lnTo>
                  <a:lnTo>
                    <a:pt x="1940028" y="1345169"/>
                  </a:lnTo>
                  <a:lnTo>
                    <a:pt x="1988636" y="1351201"/>
                  </a:lnTo>
                  <a:lnTo>
                    <a:pt x="2037435" y="1356322"/>
                  </a:lnTo>
                  <a:lnTo>
                    <a:pt x="2086411" y="1360526"/>
                  </a:lnTo>
                  <a:lnTo>
                    <a:pt x="2135556" y="1363806"/>
                  </a:lnTo>
                  <a:lnTo>
                    <a:pt x="2184856" y="1366158"/>
                  </a:lnTo>
                  <a:lnTo>
                    <a:pt x="2234301" y="1367575"/>
                  </a:lnTo>
                  <a:lnTo>
                    <a:pt x="2283879" y="1368051"/>
                  </a:lnTo>
                  <a:lnTo>
                    <a:pt x="2283891" y="1085000"/>
                  </a:lnTo>
                  <a:lnTo>
                    <a:pt x="2234441" y="1084469"/>
                  </a:lnTo>
                  <a:lnTo>
                    <a:pt x="2185139" y="1082887"/>
                  </a:lnTo>
                  <a:lnTo>
                    <a:pt x="2136000" y="1080262"/>
                  </a:lnTo>
                  <a:lnTo>
                    <a:pt x="2087038" y="1076602"/>
                  </a:lnTo>
                  <a:lnTo>
                    <a:pt x="2038268" y="1071914"/>
                  </a:lnTo>
                  <a:lnTo>
                    <a:pt x="1989703" y="1066204"/>
                  </a:lnTo>
                  <a:lnTo>
                    <a:pt x="1941359" y="1059481"/>
                  </a:lnTo>
                  <a:lnTo>
                    <a:pt x="1893249" y="1051752"/>
                  </a:lnTo>
                  <a:lnTo>
                    <a:pt x="1845388" y="1043023"/>
                  </a:lnTo>
                  <a:lnTo>
                    <a:pt x="1797791" y="1033303"/>
                  </a:lnTo>
                  <a:lnTo>
                    <a:pt x="1750470" y="1022599"/>
                  </a:lnTo>
                  <a:lnTo>
                    <a:pt x="1703442" y="1010918"/>
                  </a:lnTo>
                  <a:lnTo>
                    <a:pt x="1656720" y="998267"/>
                  </a:lnTo>
                  <a:lnTo>
                    <a:pt x="1610319" y="984654"/>
                  </a:lnTo>
                  <a:lnTo>
                    <a:pt x="1564252" y="970086"/>
                  </a:lnTo>
                  <a:lnTo>
                    <a:pt x="1518535" y="954570"/>
                  </a:lnTo>
                  <a:lnTo>
                    <a:pt x="1473182" y="938115"/>
                  </a:lnTo>
                  <a:lnTo>
                    <a:pt x="1428206" y="920726"/>
                  </a:lnTo>
                  <a:lnTo>
                    <a:pt x="1383623" y="902412"/>
                  </a:lnTo>
                  <a:lnTo>
                    <a:pt x="1339446" y="883179"/>
                  </a:lnTo>
                  <a:lnTo>
                    <a:pt x="1295690" y="863036"/>
                  </a:lnTo>
                  <a:lnTo>
                    <a:pt x="1252370" y="841989"/>
                  </a:lnTo>
                  <a:lnTo>
                    <a:pt x="1209499" y="820047"/>
                  </a:lnTo>
                  <a:lnTo>
                    <a:pt x="1167092" y="797215"/>
                  </a:lnTo>
                  <a:lnTo>
                    <a:pt x="1125164" y="773501"/>
                  </a:lnTo>
                  <a:lnTo>
                    <a:pt x="1083728" y="748914"/>
                  </a:lnTo>
                  <a:lnTo>
                    <a:pt x="1042799" y="723460"/>
                  </a:lnTo>
                  <a:lnTo>
                    <a:pt x="1002392" y="697146"/>
                  </a:lnTo>
                  <a:lnTo>
                    <a:pt x="962520" y="669980"/>
                  </a:lnTo>
                  <a:lnTo>
                    <a:pt x="923198" y="641969"/>
                  </a:lnTo>
                  <a:lnTo>
                    <a:pt x="884441" y="613121"/>
                  </a:lnTo>
                  <a:lnTo>
                    <a:pt x="846262" y="583443"/>
                  </a:lnTo>
                  <a:lnTo>
                    <a:pt x="808677" y="552942"/>
                  </a:lnTo>
                  <a:lnTo>
                    <a:pt x="771699" y="521625"/>
                  </a:lnTo>
                  <a:lnTo>
                    <a:pt x="735342" y="489501"/>
                  </a:lnTo>
                  <a:lnTo>
                    <a:pt x="699622" y="456576"/>
                  </a:lnTo>
                  <a:lnTo>
                    <a:pt x="664552" y="422857"/>
                  </a:lnTo>
                  <a:lnTo>
                    <a:pt x="630147" y="388352"/>
                  </a:lnTo>
                  <a:lnTo>
                    <a:pt x="596421" y="353068"/>
                  </a:lnTo>
                  <a:lnTo>
                    <a:pt x="563389" y="317013"/>
                  </a:lnTo>
                  <a:lnTo>
                    <a:pt x="531064" y="280194"/>
                  </a:lnTo>
                  <a:lnTo>
                    <a:pt x="499462" y="242619"/>
                  </a:lnTo>
                  <a:lnTo>
                    <a:pt x="468595" y="204294"/>
                  </a:lnTo>
                  <a:lnTo>
                    <a:pt x="438480" y="165227"/>
                  </a:lnTo>
                  <a:lnTo>
                    <a:pt x="409130" y="125425"/>
                  </a:lnTo>
                  <a:lnTo>
                    <a:pt x="571931" y="31432"/>
                  </a:lnTo>
                  <a:lnTo>
                    <a:pt x="15965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48989" y="2007438"/>
              <a:ext cx="649605" cy="2524125"/>
            </a:xfrm>
            <a:custGeom>
              <a:avLst/>
              <a:gdLst/>
              <a:ahLst/>
              <a:cxnLst/>
              <a:rect l="l" t="t" r="r" b="b"/>
              <a:pathLst>
                <a:path w="649604" h="2524125">
                  <a:moveTo>
                    <a:pt x="470175" y="0"/>
                  </a:moveTo>
                  <a:lnTo>
                    <a:pt x="77160" y="42545"/>
                  </a:lnTo>
                  <a:lnTo>
                    <a:pt x="240038" y="136588"/>
                  </a:lnTo>
                  <a:lnTo>
                    <a:pt x="219638" y="181781"/>
                  </a:lnTo>
                  <a:lnTo>
                    <a:pt x="200148" y="227248"/>
                  </a:lnTo>
                  <a:lnTo>
                    <a:pt x="181567" y="272978"/>
                  </a:lnTo>
                  <a:lnTo>
                    <a:pt x="163895" y="318956"/>
                  </a:lnTo>
                  <a:lnTo>
                    <a:pt x="147131" y="365170"/>
                  </a:lnTo>
                  <a:lnTo>
                    <a:pt x="131275" y="411607"/>
                  </a:lnTo>
                  <a:lnTo>
                    <a:pt x="116325" y="458254"/>
                  </a:lnTo>
                  <a:lnTo>
                    <a:pt x="102282" y="505099"/>
                  </a:lnTo>
                  <a:lnTo>
                    <a:pt x="89144" y="552128"/>
                  </a:lnTo>
                  <a:lnTo>
                    <a:pt x="76912" y="599330"/>
                  </a:lnTo>
                  <a:lnTo>
                    <a:pt x="65584" y="646690"/>
                  </a:lnTo>
                  <a:lnTo>
                    <a:pt x="55160" y="694196"/>
                  </a:lnTo>
                  <a:lnTo>
                    <a:pt x="45640" y="741835"/>
                  </a:lnTo>
                  <a:lnTo>
                    <a:pt x="37023" y="789594"/>
                  </a:lnTo>
                  <a:lnTo>
                    <a:pt x="29308" y="837461"/>
                  </a:lnTo>
                  <a:lnTo>
                    <a:pt x="22494" y="885423"/>
                  </a:lnTo>
                  <a:lnTo>
                    <a:pt x="16582" y="933466"/>
                  </a:lnTo>
                  <a:lnTo>
                    <a:pt x="11570" y="981579"/>
                  </a:lnTo>
                  <a:lnTo>
                    <a:pt x="7458" y="1029747"/>
                  </a:lnTo>
                  <a:lnTo>
                    <a:pt x="4246" y="1077959"/>
                  </a:lnTo>
                  <a:lnTo>
                    <a:pt x="1932" y="1126200"/>
                  </a:lnTo>
                  <a:lnTo>
                    <a:pt x="517" y="1174460"/>
                  </a:lnTo>
                  <a:lnTo>
                    <a:pt x="0" y="1222724"/>
                  </a:lnTo>
                  <a:lnTo>
                    <a:pt x="379" y="1270980"/>
                  </a:lnTo>
                  <a:lnTo>
                    <a:pt x="1655" y="1319214"/>
                  </a:lnTo>
                  <a:lnTo>
                    <a:pt x="3827" y="1367415"/>
                  </a:lnTo>
                  <a:lnTo>
                    <a:pt x="6894" y="1415569"/>
                  </a:lnTo>
                  <a:lnTo>
                    <a:pt x="10856" y="1463664"/>
                  </a:lnTo>
                  <a:lnTo>
                    <a:pt x="15712" y="1511686"/>
                  </a:lnTo>
                  <a:lnTo>
                    <a:pt x="21462" y="1559622"/>
                  </a:lnTo>
                  <a:lnTo>
                    <a:pt x="28105" y="1607461"/>
                  </a:lnTo>
                  <a:lnTo>
                    <a:pt x="35640" y="1655188"/>
                  </a:lnTo>
                  <a:lnTo>
                    <a:pt x="44067" y="1702792"/>
                  </a:lnTo>
                  <a:lnTo>
                    <a:pt x="53386" y="1750258"/>
                  </a:lnTo>
                  <a:lnTo>
                    <a:pt x="63595" y="1797576"/>
                  </a:lnTo>
                  <a:lnTo>
                    <a:pt x="74694" y="1844730"/>
                  </a:lnTo>
                  <a:lnTo>
                    <a:pt x="86683" y="1891710"/>
                  </a:lnTo>
                  <a:lnTo>
                    <a:pt x="99561" y="1938501"/>
                  </a:lnTo>
                  <a:lnTo>
                    <a:pt x="113327" y="1985092"/>
                  </a:lnTo>
                  <a:lnTo>
                    <a:pt x="127981" y="2031468"/>
                  </a:lnTo>
                  <a:lnTo>
                    <a:pt x="143522" y="2077618"/>
                  </a:lnTo>
                  <a:lnTo>
                    <a:pt x="159950" y="2123528"/>
                  </a:lnTo>
                  <a:lnTo>
                    <a:pt x="177264" y="2169186"/>
                  </a:lnTo>
                  <a:lnTo>
                    <a:pt x="195464" y="2214579"/>
                  </a:lnTo>
                  <a:lnTo>
                    <a:pt x="214548" y="2259693"/>
                  </a:lnTo>
                  <a:lnTo>
                    <a:pt x="234517" y="2304517"/>
                  </a:lnTo>
                  <a:lnTo>
                    <a:pt x="255370" y="2349036"/>
                  </a:lnTo>
                  <a:lnTo>
                    <a:pt x="277106" y="2393239"/>
                  </a:lnTo>
                  <a:lnTo>
                    <a:pt x="299724" y="2437113"/>
                  </a:lnTo>
                  <a:lnTo>
                    <a:pt x="323225" y="2480644"/>
                  </a:lnTo>
                  <a:lnTo>
                    <a:pt x="347607" y="2523820"/>
                  </a:lnTo>
                  <a:lnTo>
                    <a:pt x="592742" y="2382291"/>
                  </a:lnTo>
                  <a:lnTo>
                    <a:pt x="568472" y="2339198"/>
                  </a:lnTo>
                  <a:lnTo>
                    <a:pt x="545186" y="2295708"/>
                  </a:lnTo>
                  <a:lnTo>
                    <a:pt x="522885" y="2251837"/>
                  </a:lnTo>
                  <a:lnTo>
                    <a:pt x="501570" y="2207602"/>
                  </a:lnTo>
                  <a:lnTo>
                    <a:pt x="481241" y="2163019"/>
                  </a:lnTo>
                  <a:lnTo>
                    <a:pt x="461899" y="2118104"/>
                  </a:lnTo>
                  <a:lnTo>
                    <a:pt x="443545" y="2072872"/>
                  </a:lnTo>
                  <a:lnTo>
                    <a:pt x="426180" y="2027340"/>
                  </a:lnTo>
                  <a:lnTo>
                    <a:pt x="409804" y="1981524"/>
                  </a:lnTo>
                  <a:lnTo>
                    <a:pt x="394420" y="1935441"/>
                  </a:lnTo>
                  <a:lnTo>
                    <a:pt x="380026" y="1889105"/>
                  </a:lnTo>
                  <a:lnTo>
                    <a:pt x="366624" y="1842534"/>
                  </a:lnTo>
                  <a:lnTo>
                    <a:pt x="354216" y="1795743"/>
                  </a:lnTo>
                  <a:lnTo>
                    <a:pt x="342801" y="1748749"/>
                  </a:lnTo>
                  <a:lnTo>
                    <a:pt x="332381" y="1701567"/>
                  </a:lnTo>
                  <a:lnTo>
                    <a:pt x="322956" y="1654214"/>
                  </a:lnTo>
                  <a:lnTo>
                    <a:pt x="314528" y="1606706"/>
                  </a:lnTo>
                  <a:lnTo>
                    <a:pt x="307096" y="1559058"/>
                  </a:lnTo>
                  <a:lnTo>
                    <a:pt x="300662" y="1511287"/>
                  </a:lnTo>
                  <a:lnTo>
                    <a:pt x="295227" y="1463410"/>
                  </a:lnTo>
                  <a:lnTo>
                    <a:pt x="290791" y="1415441"/>
                  </a:lnTo>
                  <a:lnTo>
                    <a:pt x="287356" y="1367398"/>
                  </a:lnTo>
                  <a:lnTo>
                    <a:pt x="284921" y="1319296"/>
                  </a:lnTo>
                  <a:lnTo>
                    <a:pt x="283489" y="1271151"/>
                  </a:lnTo>
                  <a:lnTo>
                    <a:pt x="283059" y="1222980"/>
                  </a:lnTo>
                  <a:lnTo>
                    <a:pt x="283633" y="1174798"/>
                  </a:lnTo>
                  <a:lnTo>
                    <a:pt x="285211" y="1126622"/>
                  </a:lnTo>
                  <a:lnTo>
                    <a:pt x="287795" y="1078468"/>
                  </a:lnTo>
                  <a:lnTo>
                    <a:pt x="291384" y="1030351"/>
                  </a:lnTo>
                  <a:lnTo>
                    <a:pt x="295980" y="982289"/>
                  </a:lnTo>
                  <a:lnTo>
                    <a:pt x="301584" y="934297"/>
                  </a:lnTo>
                  <a:lnTo>
                    <a:pt x="308196" y="886390"/>
                  </a:lnTo>
                  <a:lnTo>
                    <a:pt x="315817" y="838586"/>
                  </a:lnTo>
                  <a:lnTo>
                    <a:pt x="324449" y="790900"/>
                  </a:lnTo>
                  <a:lnTo>
                    <a:pt x="334091" y="743349"/>
                  </a:lnTo>
                  <a:lnTo>
                    <a:pt x="344745" y="695948"/>
                  </a:lnTo>
                  <a:lnTo>
                    <a:pt x="356411" y="648713"/>
                  </a:lnTo>
                  <a:lnTo>
                    <a:pt x="369091" y="601661"/>
                  </a:lnTo>
                  <a:lnTo>
                    <a:pt x="382785" y="554808"/>
                  </a:lnTo>
                  <a:lnTo>
                    <a:pt x="397494" y="508170"/>
                  </a:lnTo>
                  <a:lnTo>
                    <a:pt x="413218" y="461763"/>
                  </a:lnTo>
                  <a:lnTo>
                    <a:pt x="429960" y="415602"/>
                  </a:lnTo>
                  <a:lnTo>
                    <a:pt x="447718" y="369705"/>
                  </a:lnTo>
                  <a:lnTo>
                    <a:pt x="466495" y="324087"/>
                  </a:lnTo>
                  <a:lnTo>
                    <a:pt x="486291" y="278765"/>
                  </a:lnTo>
                  <a:lnTo>
                    <a:pt x="649092" y="372757"/>
                  </a:lnTo>
                  <a:lnTo>
                    <a:pt x="470175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55562" y="359829"/>
              <a:ext cx="2247265" cy="1616710"/>
            </a:xfrm>
            <a:custGeom>
              <a:avLst/>
              <a:gdLst/>
              <a:ahLst/>
              <a:cxnLst/>
              <a:rect l="l" t="t" r="r" b="b"/>
              <a:pathLst>
                <a:path w="2247265" h="1616710">
                  <a:moveTo>
                    <a:pt x="2013419" y="0"/>
                  </a:moveTo>
                  <a:lnTo>
                    <a:pt x="2013432" y="188061"/>
                  </a:lnTo>
                  <a:lnTo>
                    <a:pt x="1964097" y="192994"/>
                  </a:lnTo>
                  <a:lnTo>
                    <a:pt x="1914980" y="198852"/>
                  </a:lnTo>
                  <a:lnTo>
                    <a:pt x="1866091" y="205628"/>
                  </a:lnTo>
                  <a:lnTo>
                    <a:pt x="1817440" y="213316"/>
                  </a:lnTo>
                  <a:lnTo>
                    <a:pt x="1769039" y="221907"/>
                  </a:lnTo>
                  <a:lnTo>
                    <a:pt x="1720899" y="231396"/>
                  </a:lnTo>
                  <a:lnTo>
                    <a:pt x="1673030" y="241776"/>
                  </a:lnTo>
                  <a:lnTo>
                    <a:pt x="1625444" y="253039"/>
                  </a:lnTo>
                  <a:lnTo>
                    <a:pt x="1578150" y="265178"/>
                  </a:lnTo>
                  <a:lnTo>
                    <a:pt x="1531161" y="278187"/>
                  </a:lnTo>
                  <a:lnTo>
                    <a:pt x="1484486" y="292059"/>
                  </a:lnTo>
                  <a:lnTo>
                    <a:pt x="1438136" y="306786"/>
                  </a:lnTo>
                  <a:lnTo>
                    <a:pt x="1392123" y="322363"/>
                  </a:lnTo>
                  <a:lnTo>
                    <a:pt x="1346458" y="338781"/>
                  </a:lnTo>
                  <a:lnTo>
                    <a:pt x="1301150" y="356034"/>
                  </a:lnTo>
                  <a:lnTo>
                    <a:pt x="1256212" y="374116"/>
                  </a:lnTo>
                  <a:lnTo>
                    <a:pt x="1211653" y="393018"/>
                  </a:lnTo>
                  <a:lnTo>
                    <a:pt x="1167485" y="412735"/>
                  </a:lnTo>
                  <a:lnTo>
                    <a:pt x="1123718" y="433259"/>
                  </a:lnTo>
                  <a:lnTo>
                    <a:pt x="1080363" y="454584"/>
                  </a:lnTo>
                  <a:lnTo>
                    <a:pt x="1037432" y="476701"/>
                  </a:lnTo>
                  <a:lnTo>
                    <a:pt x="994935" y="499606"/>
                  </a:lnTo>
                  <a:lnTo>
                    <a:pt x="952882" y="523290"/>
                  </a:lnTo>
                  <a:lnTo>
                    <a:pt x="911285" y="547746"/>
                  </a:lnTo>
                  <a:lnTo>
                    <a:pt x="870155" y="572969"/>
                  </a:lnTo>
                  <a:lnTo>
                    <a:pt x="829501" y="598950"/>
                  </a:lnTo>
                  <a:lnTo>
                    <a:pt x="789336" y="625683"/>
                  </a:lnTo>
                  <a:lnTo>
                    <a:pt x="749670" y="653161"/>
                  </a:lnTo>
                  <a:lnTo>
                    <a:pt x="710514" y="681377"/>
                  </a:lnTo>
                  <a:lnTo>
                    <a:pt x="671879" y="710324"/>
                  </a:lnTo>
                  <a:lnTo>
                    <a:pt x="633774" y="739995"/>
                  </a:lnTo>
                  <a:lnTo>
                    <a:pt x="596213" y="770383"/>
                  </a:lnTo>
                  <a:lnTo>
                    <a:pt x="559204" y="801482"/>
                  </a:lnTo>
                  <a:lnTo>
                    <a:pt x="522760" y="833284"/>
                  </a:lnTo>
                  <a:lnTo>
                    <a:pt x="486890" y="865783"/>
                  </a:lnTo>
                  <a:lnTo>
                    <a:pt x="451606" y="898971"/>
                  </a:lnTo>
                  <a:lnTo>
                    <a:pt x="416919" y="932842"/>
                  </a:lnTo>
                  <a:lnTo>
                    <a:pt x="382839" y="967388"/>
                  </a:lnTo>
                  <a:lnTo>
                    <a:pt x="349377" y="1002603"/>
                  </a:lnTo>
                  <a:lnTo>
                    <a:pt x="316544" y="1038480"/>
                  </a:lnTo>
                  <a:lnTo>
                    <a:pt x="284351" y="1075012"/>
                  </a:lnTo>
                  <a:lnTo>
                    <a:pt x="252809" y="1112192"/>
                  </a:lnTo>
                  <a:lnTo>
                    <a:pt x="221928" y="1150012"/>
                  </a:lnTo>
                  <a:lnTo>
                    <a:pt x="191720" y="1188467"/>
                  </a:lnTo>
                  <a:lnTo>
                    <a:pt x="162195" y="1227549"/>
                  </a:lnTo>
                  <a:lnTo>
                    <a:pt x="133364" y="1267252"/>
                  </a:lnTo>
                  <a:lnTo>
                    <a:pt x="105238" y="1307568"/>
                  </a:lnTo>
                  <a:lnTo>
                    <a:pt x="77828" y="1348490"/>
                  </a:lnTo>
                  <a:lnTo>
                    <a:pt x="51144" y="1390011"/>
                  </a:lnTo>
                  <a:lnTo>
                    <a:pt x="25198" y="1432125"/>
                  </a:lnTo>
                  <a:lnTo>
                    <a:pt x="0" y="1474825"/>
                  </a:lnTo>
                  <a:lnTo>
                    <a:pt x="245135" y="1616354"/>
                  </a:lnTo>
                  <a:lnTo>
                    <a:pt x="270317" y="1573792"/>
                  </a:lnTo>
                  <a:lnTo>
                    <a:pt x="296335" y="1531883"/>
                  </a:lnTo>
                  <a:lnTo>
                    <a:pt x="323174" y="1490637"/>
                  </a:lnTo>
                  <a:lnTo>
                    <a:pt x="350822" y="1450062"/>
                  </a:lnTo>
                  <a:lnTo>
                    <a:pt x="379265" y="1410168"/>
                  </a:lnTo>
                  <a:lnTo>
                    <a:pt x="408489" y="1370962"/>
                  </a:lnTo>
                  <a:lnTo>
                    <a:pt x="438481" y="1332453"/>
                  </a:lnTo>
                  <a:lnTo>
                    <a:pt x="469227" y="1294651"/>
                  </a:lnTo>
                  <a:lnTo>
                    <a:pt x="500714" y="1257564"/>
                  </a:lnTo>
                  <a:lnTo>
                    <a:pt x="532928" y="1221200"/>
                  </a:lnTo>
                  <a:lnTo>
                    <a:pt x="565855" y="1185569"/>
                  </a:lnTo>
                  <a:lnTo>
                    <a:pt x="599483" y="1150680"/>
                  </a:lnTo>
                  <a:lnTo>
                    <a:pt x="633798" y="1116540"/>
                  </a:lnTo>
                  <a:lnTo>
                    <a:pt x="668786" y="1083159"/>
                  </a:lnTo>
                  <a:lnTo>
                    <a:pt x="704433" y="1050545"/>
                  </a:lnTo>
                  <a:lnTo>
                    <a:pt x="740726" y="1018708"/>
                  </a:lnTo>
                  <a:lnTo>
                    <a:pt x="777652" y="987656"/>
                  </a:lnTo>
                  <a:lnTo>
                    <a:pt x="815197" y="957397"/>
                  </a:lnTo>
                  <a:lnTo>
                    <a:pt x="853347" y="927941"/>
                  </a:lnTo>
                  <a:lnTo>
                    <a:pt x="892089" y="899296"/>
                  </a:lnTo>
                  <a:lnTo>
                    <a:pt x="931410" y="871471"/>
                  </a:lnTo>
                  <a:lnTo>
                    <a:pt x="971295" y="844475"/>
                  </a:lnTo>
                  <a:lnTo>
                    <a:pt x="1011732" y="818317"/>
                  </a:lnTo>
                  <a:lnTo>
                    <a:pt x="1052707" y="793004"/>
                  </a:lnTo>
                  <a:lnTo>
                    <a:pt x="1094206" y="768547"/>
                  </a:lnTo>
                  <a:lnTo>
                    <a:pt x="1136216" y="744953"/>
                  </a:lnTo>
                  <a:lnTo>
                    <a:pt x="1178723" y="722232"/>
                  </a:lnTo>
                  <a:lnTo>
                    <a:pt x="1221713" y="700392"/>
                  </a:lnTo>
                  <a:lnTo>
                    <a:pt x="1265174" y="679441"/>
                  </a:lnTo>
                  <a:lnTo>
                    <a:pt x="1309092" y="659390"/>
                  </a:lnTo>
                  <a:lnTo>
                    <a:pt x="1353453" y="640246"/>
                  </a:lnTo>
                  <a:lnTo>
                    <a:pt x="1398243" y="622018"/>
                  </a:lnTo>
                  <a:lnTo>
                    <a:pt x="1443450" y="604716"/>
                  </a:lnTo>
                  <a:lnTo>
                    <a:pt x="1489059" y="588347"/>
                  </a:lnTo>
                  <a:lnTo>
                    <a:pt x="1535057" y="572920"/>
                  </a:lnTo>
                  <a:lnTo>
                    <a:pt x="1581430" y="558445"/>
                  </a:lnTo>
                  <a:lnTo>
                    <a:pt x="1628166" y="544929"/>
                  </a:lnTo>
                  <a:lnTo>
                    <a:pt x="1675250" y="532383"/>
                  </a:lnTo>
                  <a:lnTo>
                    <a:pt x="1722668" y="520813"/>
                  </a:lnTo>
                  <a:lnTo>
                    <a:pt x="1770409" y="510230"/>
                  </a:lnTo>
                  <a:lnTo>
                    <a:pt x="1818457" y="500642"/>
                  </a:lnTo>
                  <a:lnTo>
                    <a:pt x="1866799" y="492058"/>
                  </a:lnTo>
                  <a:lnTo>
                    <a:pt x="1915423" y="484486"/>
                  </a:lnTo>
                  <a:lnTo>
                    <a:pt x="1964313" y="477935"/>
                  </a:lnTo>
                  <a:lnTo>
                    <a:pt x="2013458" y="472414"/>
                  </a:lnTo>
                  <a:lnTo>
                    <a:pt x="2013470" y="660412"/>
                  </a:lnTo>
                  <a:lnTo>
                    <a:pt x="2246807" y="319062"/>
                  </a:lnTo>
                  <a:lnTo>
                    <a:pt x="2013419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828" y="240029"/>
            <a:ext cx="4462780" cy="6023610"/>
          </a:xfrm>
          <a:custGeom>
            <a:avLst/>
            <a:gdLst/>
            <a:ahLst/>
            <a:cxnLst/>
            <a:rect l="l" t="t" r="r" b="b"/>
            <a:pathLst>
              <a:path w="4462780" h="6023610">
                <a:moveTo>
                  <a:pt x="4398823" y="63563"/>
                </a:moveTo>
                <a:lnTo>
                  <a:pt x="63500" y="63563"/>
                </a:lnTo>
                <a:lnTo>
                  <a:pt x="63500" y="5960313"/>
                </a:lnTo>
                <a:lnTo>
                  <a:pt x="4398823" y="5960313"/>
                </a:lnTo>
                <a:lnTo>
                  <a:pt x="4398823" y="63563"/>
                </a:lnTo>
                <a:close/>
              </a:path>
              <a:path w="4462780" h="6023610">
                <a:moveTo>
                  <a:pt x="4462323" y="0"/>
                </a:moveTo>
                <a:lnTo>
                  <a:pt x="0" y="0"/>
                </a:lnTo>
                <a:lnTo>
                  <a:pt x="0" y="25400"/>
                </a:lnTo>
                <a:lnTo>
                  <a:pt x="0" y="5998210"/>
                </a:lnTo>
                <a:lnTo>
                  <a:pt x="0" y="6023610"/>
                </a:lnTo>
                <a:lnTo>
                  <a:pt x="4462323" y="6023610"/>
                </a:lnTo>
                <a:lnTo>
                  <a:pt x="4462323" y="5998413"/>
                </a:lnTo>
                <a:lnTo>
                  <a:pt x="4462323" y="5998210"/>
                </a:lnTo>
                <a:lnTo>
                  <a:pt x="4462323" y="25463"/>
                </a:lnTo>
                <a:lnTo>
                  <a:pt x="4436923" y="25463"/>
                </a:lnTo>
                <a:lnTo>
                  <a:pt x="4436923" y="5998210"/>
                </a:lnTo>
                <a:lnTo>
                  <a:pt x="25400" y="5998210"/>
                </a:lnTo>
                <a:lnTo>
                  <a:pt x="25400" y="25400"/>
                </a:lnTo>
                <a:lnTo>
                  <a:pt x="4462323" y="25400"/>
                </a:lnTo>
                <a:lnTo>
                  <a:pt x="446232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493011"/>
            <a:ext cx="3054350" cy="339661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665"/>
              </a:spcBef>
            </a:pPr>
            <a:r>
              <a:rPr sz="4800" b="1" spc="-240" dirty="0">
                <a:solidFill>
                  <a:srgbClr val="FFFFFF"/>
                </a:solidFill>
                <a:latin typeface="Trebuchet MS"/>
                <a:cs typeface="Trebuchet MS"/>
              </a:rPr>
              <a:t>Ranking </a:t>
            </a:r>
            <a:r>
              <a:rPr sz="4800" b="1" spc="-204" dirty="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sz="4800" b="1" spc="-300" dirty="0">
                <a:solidFill>
                  <a:srgbClr val="FFFFFF"/>
                </a:solidFill>
                <a:latin typeface="Trebuchet MS"/>
                <a:cs typeface="Trebuchet MS"/>
              </a:rPr>
              <a:t>cognizant</a:t>
            </a:r>
            <a:r>
              <a:rPr sz="48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b="1" spc="-260" dirty="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sz="4800" b="1" spc="-275" dirty="0">
                <a:solidFill>
                  <a:srgbClr val="FFFFFF"/>
                </a:solidFill>
                <a:latin typeface="Trebuchet MS"/>
                <a:cs typeface="Trebuchet MS"/>
              </a:rPr>
              <a:t>fortune  </a:t>
            </a:r>
            <a:r>
              <a:rPr sz="4800" b="1" spc="-335" dirty="0">
                <a:solidFill>
                  <a:srgbClr val="FFFFFF"/>
                </a:solidFill>
                <a:latin typeface="Trebuchet MS"/>
                <a:cs typeface="Trebuchet MS"/>
              </a:rPr>
              <a:t>500(Last </a:t>
            </a:r>
            <a:r>
              <a:rPr sz="4800" b="1" spc="-380" dirty="0">
                <a:solidFill>
                  <a:srgbClr val="FFFFFF"/>
                </a:solidFill>
                <a:latin typeface="Trebuchet MS"/>
                <a:cs typeface="Trebuchet MS"/>
              </a:rPr>
              <a:t>5  </a:t>
            </a:r>
            <a:r>
              <a:rPr sz="4800" b="1" spc="-305" dirty="0">
                <a:solidFill>
                  <a:srgbClr val="FFFFFF"/>
                </a:solidFill>
                <a:latin typeface="Trebuchet MS"/>
                <a:cs typeface="Trebuchet MS"/>
              </a:rPr>
              <a:t>years):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66982" y="466102"/>
            <a:ext cx="6588759" cy="849630"/>
          </a:xfrm>
          <a:custGeom>
            <a:avLst/>
            <a:gdLst/>
            <a:ahLst/>
            <a:cxnLst/>
            <a:rect l="l" t="t" r="r" b="b"/>
            <a:pathLst>
              <a:path w="6588759" h="849630">
                <a:moveTo>
                  <a:pt x="6447116" y="0"/>
                </a:moveTo>
                <a:lnTo>
                  <a:pt x="141579" y="0"/>
                </a:lnTo>
                <a:lnTo>
                  <a:pt x="96828" y="7217"/>
                </a:lnTo>
                <a:lnTo>
                  <a:pt x="57963" y="27315"/>
                </a:lnTo>
                <a:lnTo>
                  <a:pt x="27316" y="57961"/>
                </a:lnTo>
                <a:lnTo>
                  <a:pt x="7217" y="96822"/>
                </a:lnTo>
                <a:lnTo>
                  <a:pt x="0" y="141566"/>
                </a:lnTo>
                <a:lnTo>
                  <a:pt x="0" y="707847"/>
                </a:lnTo>
                <a:lnTo>
                  <a:pt x="7217" y="752596"/>
                </a:lnTo>
                <a:lnTo>
                  <a:pt x="27316" y="791458"/>
                </a:lnTo>
                <a:lnTo>
                  <a:pt x="57963" y="822102"/>
                </a:lnTo>
                <a:lnTo>
                  <a:pt x="96828" y="842197"/>
                </a:lnTo>
                <a:lnTo>
                  <a:pt x="141579" y="849414"/>
                </a:lnTo>
                <a:lnTo>
                  <a:pt x="6447116" y="849414"/>
                </a:lnTo>
                <a:lnTo>
                  <a:pt x="6491867" y="842197"/>
                </a:lnTo>
                <a:lnTo>
                  <a:pt x="6530732" y="822102"/>
                </a:lnTo>
                <a:lnTo>
                  <a:pt x="6561380" y="791458"/>
                </a:lnTo>
                <a:lnTo>
                  <a:pt x="6581478" y="752596"/>
                </a:lnTo>
                <a:lnTo>
                  <a:pt x="6588696" y="707847"/>
                </a:lnTo>
                <a:lnTo>
                  <a:pt x="6588696" y="141566"/>
                </a:lnTo>
                <a:lnTo>
                  <a:pt x="6581478" y="96822"/>
                </a:lnTo>
                <a:lnTo>
                  <a:pt x="6561380" y="57961"/>
                </a:lnTo>
                <a:lnTo>
                  <a:pt x="6530732" y="27315"/>
                </a:lnTo>
                <a:lnTo>
                  <a:pt x="6491867" y="7217"/>
                </a:lnTo>
                <a:lnTo>
                  <a:pt x="644711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6982" y="1410563"/>
            <a:ext cx="6588759" cy="849630"/>
          </a:xfrm>
          <a:custGeom>
            <a:avLst/>
            <a:gdLst/>
            <a:ahLst/>
            <a:cxnLst/>
            <a:rect l="l" t="t" r="r" b="b"/>
            <a:pathLst>
              <a:path w="6588759" h="849630">
                <a:moveTo>
                  <a:pt x="6447116" y="0"/>
                </a:moveTo>
                <a:lnTo>
                  <a:pt x="141579" y="0"/>
                </a:lnTo>
                <a:lnTo>
                  <a:pt x="96828" y="7217"/>
                </a:lnTo>
                <a:lnTo>
                  <a:pt x="57963" y="27315"/>
                </a:lnTo>
                <a:lnTo>
                  <a:pt x="27316" y="57961"/>
                </a:lnTo>
                <a:lnTo>
                  <a:pt x="7217" y="96822"/>
                </a:lnTo>
                <a:lnTo>
                  <a:pt x="0" y="141566"/>
                </a:lnTo>
                <a:lnTo>
                  <a:pt x="0" y="707847"/>
                </a:lnTo>
                <a:lnTo>
                  <a:pt x="7217" y="752591"/>
                </a:lnTo>
                <a:lnTo>
                  <a:pt x="27316" y="791453"/>
                </a:lnTo>
                <a:lnTo>
                  <a:pt x="57963" y="822098"/>
                </a:lnTo>
                <a:lnTo>
                  <a:pt x="96828" y="842196"/>
                </a:lnTo>
                <a:lnTo>
                  <a:pt x="141579" y="849414"/>
                </a:lnTo>
                <a:lnTo>
                  <a:pt x="6447116" y="849414"/>
                </a:lnTo>
                <a:lnTo>
                  <a:pt x="6491867" y="842196"/>
                </a:lnTo>
                <a:lnTo>
                  <a:pt x="6530732" y="822098"/>
                </a:lnTo>
                <a:lnTo>
                  <a:pt x="6561380" y="791453"/>
                </a:lnTo>
                <a:lnTo>
                  <a:pt x="6581478" y="752591"/>
                </a:lnTo>
                <a:lnTo>
                  <a:pt x="6588696" y="707847"/>
                </a:lnTo>
                <a:lnTo>
                  <a:pt x="6588696" y="141566"/>
                </a:lnTo>
                <a:lnTo>
                  <a:pt x="6581478" y="96822"/>
                </a:lnTo>
                <a:lnTo>
                  <a:pt x="6561380" y="57961"/>
                </a:lnTo>
                <a:lnTo>
                  <a:pt x="6530732" y="27315"/>
                </a:lnTo>
                <a:lnTo>
                  <a:pt x="6491867" y="7217"/>
                </a:lnTo>
                <a:lnTo>
                  <a:pt x="6447116" y="0"/>
                </a:lnTo>
                <a:close/>
              </a:path>
            </a:pathLst>
          </a:custGeom>
          <a:solidFill>
            <a:srgbClr val="DC7A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6982" y="2355024"/>
            <a:ext cx="6588759" cy="849630"/>
          </a:xfrm>
          <a:custGeom>
            <a:avLst/>
            <a:gdLst/>
            <a:ahLst/>
            <a:cxnLst/>
            <a:rect l="l" t="t" r="r" b="b"/>
            <a:pathLst>
              <a:path w="6588759" h="849630">
                <a:moveTo>
                  <a:pt x="6447116" y="0"/>
                </a:moveTo>
                <a:lnTo>
                  <a:pt x="141579" y="0"/>
                </a:lnTo>
                <a:lnTo>
                  <a:pt x="96828" y="7217"/>
                </a:lnTo>
                <a:lnTo>
                  <a:pt x="57963" y="27315"/>
                </a:lnTo>
                <a:lnTo>
                  <a:pt x="27316" y="57961"/>
                </a:lnTo>
                <a:lnTo>
                  <a:pt x="7217" y="96822"/>
                </a:lnTo>
                <a:lnTo>
                  <a:pt x="0" y="141566"/>
                </a:lnTo>
                <a:lnTo>
                  <a:pt x="0" y="707847"/>
                </a:lnTo>
                <a:lnTo>
                  <a:pt x="7217" y="752591"/>
                </a:lnTo>
                <a:lnTo>
                  <a:pt x="27316" y="791453"/>
                </a:lnTo>
                <a:lnTo>
                  <a:pt x="57963" y="822098"/>
                </a:lnTo>
                <a:lnTo>
                  <a:pt x="96828" y="842196"/>
                </a:lnTo>
                <a:lnTo>
                  <a:pt x="141579" y="849414"/>
                </a:lnTo>
                <a:lnTo>
                  <a:pt x="6447116" y="849414"/>
                </a:lnTo>
                <a:lnTo>
                  <a:pt x="6491867" y="842196"/>
                </a:lnTo>
                <a:lnTo>
                  <a:pt x="6530732" y="822098"/>
                </a:lnTo>
                <a:lnTo>
                  <a:pt x="6561380" y="791453"/>
                </a:lnTo>
                <a:lnTo>
                  <a:pt x="6581478" y="752591"/>
                </a:lnTo>
                <a:lnTo>
                  <a:pt x="6588696" y="707847"/>
                </a:lnTo>
                <a:lnTo>
                  <a:pt x="6588696" y="141566"/>
                </a:lnTo>
                <a:lnTo>
                  <a:pt x="6581478" y="96822"/>
                </a:lnTo>
                <a:lnTo>
                  <a:pt x="6561380" y="57961"/>
                </a:lnTo>
                <a:lnTo>
                  <a:pt x="6530732" y="27315"/>
                </a:lnTo>
                <a:lnTo>
                  <a:pt x="6491867" y="7217"/>
                </a:lnTo>
                <a:lnTo>
                  <a:pt x="6447116" y="0"/>
                </a:lnTo>
                <a:close/>
              </a:path>
            </a:pathLst>
          </a:custGeom>
          <a:solidFill>
            <a:srgbClr val="CC7D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6982" y="3299485"/>
            <a:ext cx="6588759" cy="849630"/>
          </a:xfrm>
          <a:custGeom>
            <a:avLst/>
            <a:gdLst/>
            <a:ahLst/>
            <a:cxnLst/>
            <a:rect l="l" t="t" r="r" b="b"/>
            <a:pathLst>
              <a:path w="6588759" h="849629">
                <a:moveTo>
                  <a:pt x="6447116" y="0"/>
                </a:moveTo>
                <a:lnTo>
                  <a:pt x="141579" y="0"/>
                </a:lnTo>
                <a:lnTo>
                  <a:pt x="96828" y="7217"/>
                </a:lnTo>
                <a:lnTo>
                  <a:pt x="57963" y="27315"/>
                </a:lnTo>
                <a:lnTo>
                  <a:pt x="27316" y="57961"/>
                </a:lnTo>
                <a:lnTo>
                  <a:pt x="7217" y="96822"/>
                </a:lnTo>
                <a:lnTo>
                  <a:pt x="0" y="141566"/>
                </a:lnTo>
                <a:lnTo>
                  <a:pt x="0" y="707847"/>
                </a:lnTo>
                <a:lnTo>
                  <a:pt x="7217" y="752591"/>
                </a:lnTo>
                <a:lnTo>
                  <a:pt x="27316" y="791453"/>
                </a:lnTo>
                <a:lnTo>
                  <a:pt x="57963" y="822098"/>
                </a:lnTo>
                <a:lnTo>
                  <a:pt x="96828" y="842196"/>
                </a:lnTo>
                <a:lnTo>
                  <a:pt x="141579" y="849414"/>
                </a:lnTo>
                <a:lnTo>
                  <a:pt x="6447116" y="849414"/>
                </a:lnTo>
                <a:lnTo>
                  <a:pt x="6491867" y="842196"/>
                </a:lnTo>
                <a:lnTo>
                  <a:pt x="6530732" y="822098"/>
                </a:lnTo>
                <a:lnTo>
                  <a:pt x="6561380" y="791453"/>
                </a:lnTo>
                <a:lnTo>
                  <a:pt x="6581478" y="752591"/>
                </a:lnTo>
                <a:lnTo>
                  <a:pt x="6588696" y="707847"/>
                </a:lnTo>
                <a:lnTo>
                  <a:pt x="6588696" y="141566"/>
                </a:lnTo>
                <a:lnTo>
                  <a:pt x="6581478" y="96822"/>
                </a:lnTo>
                <a:lnTo>
                  <a:pt x="6561380" y="57961"/>
                </a:lnTo>
                <a:lnTo>
                  <a:pt x="6530732" y="27315"/>
                </a:lnTo>
                <a:lnTo>
                  <a:pt x="6491867" y="7217"/>
                </a:lnTo>
                <a:lnTo>
                  <a:pt x="6447116" y="0"/>
                </a:lnTo>
                <a:close/>
              </a:path>
            </a:pathLst>
          </a:custGeom>
          <a:solidFill>
            <a:srgbClr val="BD86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66982" y="4243946"/>
            <a:ext cx="6588759" cy="849630"/>
          </a:xfrm>
          <a:custGeom>
            <a:avLst/>
            <a:gdLst/>
            <a:ahLst/>
            <a:cxnLst/>
            <a:rect l="l" t="t" r="r" b="b"/>
            <a:pathLst>
              <a:path w="6588759" h="849629">
                <a:moveTo>
                  <a:pt x="6447116" y="0"/>
                </a:moveTo>
                <a:lnTo>
                  <a:pt x="141579" y="0"/>
                </a:lnTo>
                <a:lnTo>
                  <a:pt x="96828" y="7217"/>
                </a:lnTo>
                <a:lnTo>
                  <a:pt x="57963" y="27315"/>
                </a:lnTo>
                <a:lnTo>
                  <a:pt x="27316" y="57961"/>
                </a:lnTo>
                <a:lnTo>
                  <a:pt x="7217" y="96822"/>
                </a:lnTo>
                <a:lnTo>
                  <a:pt x="0" y="141566"/>
                </a:lnTo>
                <a:lnTo>
                  <a:pt x="0" y="707847"/>
                </a:lnTo>
                <a:lnTo>
                  <a:pt x="7217" y="752591"/>
                </a:lnTo>
                <a:lnTo>
                  <a:pt x="27316" y="791453"/>
                </a:lnTo>
                <a:lnTo>
                  <a:pt x="57963" y="822098"/>
                </a:lnTo>
                <a:lnTo>
                  <a:pt x="96828" y="842196"/>
                </a:lnTo>
                <a:lnTo>
                  <a:pt x="141579" y="849414"/>
                </a:lnTo>
                <a:lnTo>
                  <a:pt x="6447116" y="849414"/>
                </a:lnTo>
                <a:lnTo>
                  <a:pt x="6491867" y="842196"/>
                </a:lnTo>
                <a:lnTo>
                  <a:pt x="6530732" y="822098"/>
                </a:lnTo>
                <a:lnTo>
                  <a:pt x="6561380" y="791453"/>
                </a:lnTo>
                <a:lnTo>
                  <a:pt x="6581478" y="752591"/>
                </a:lnTo>
                <a:lnTo>
                  <a:pt x="6588696" y="707847"/>
                </a:lnTo>
                <a:lnTo>
                  <a:pt x="6588696" y="141566"/>
                </a:lnTo>
                <a:lnTo>
                  <a:pt x="6581478" y="96822"/>
                </a:lnTo>
                <a:lnTo>
                  <a:pt x="6561380" y="57961"/>
                </a:lnTo>
                <a:lnTo>
                  <a:pt x="6530732" y="27315"/>
                </a:lnTo>
                <a:lnTo>
                  <a:pt x="6491867" y="7217"/>
                </a:lnTo>
                <a:lnTo>
                  <a:pt x="6447116" y="0"/>
                </a:lnTo>
                <a:close/>
              </a:path>
            </a:pathLst>
          </a:custGeom>
          <a:solidFill>
            <a:srgbClr val="B093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6982" y="5188407"/>
            <a:ext cx="6588759" cy="849630"/>
          </a:xfrm>
          <a:custGeom>
            <a:avLst/>
            <a:gdLst/>
            <a:ahLst/>
            <a:cxnLst/>
            <a:rect l="l" t="t" r="r" b="b"/>
            <a:pathLst>
              <a:path w="6588759" h="849629">
                <a:moveTo>
                  <a:pt x="6447116" y="0"/>
                </a:moveTo>
                <a:lnTo>
                  <a:pt x="141579" y="0"/>
                </a:lnTo>
                <a:lnTo>
                  <a:pt x="96828" y="7217"/>
                </a:lnTo>
                <a:lnTo>
                  <a:pt x="57963" y="27315"/>
                </a:lnTo>
                <a:lnTo>
                  <a:pt x="27316" y="57961"/>
                </a:lnTo>
                <a:lnTo>
                  <a:pt x="7217" y="96822"/>
                </a:lnTo>
                <a:lnTo>
                  <a:pt x="0" y="141566"/>
                </a:lnTo>
                <a:lnTo>
                  <a:pt x="0" y="707840"/>
                </a:lnTo>
                <a:lnTo>
                  <a:pt x="7217" y="752588"/>
                </a:lnTo>
                <a:lnTo>
                  <a:pt x="27316" y="791452"/>
                </a:lnTo>
                <a:lnTo>
                  <a:pt x="57963" y="822098"/>
                </a:lnTo>
                <a:lnTo>
                  <a:pt x="96828" y="842196"/>
                </a:lnTo>
                <a:lnTo>
                  <a:pt x="141579" y="849414"/>
                </a:lnTo>
                <a:lnTo>
                  <a:pt x="6447116" y="849414"/>
                </a:lnTo>
                <a:lnTo>
                  <a:pt x="6491867" y="842196"/>
                </a:lnTo>
                <a:lnTo>
                  <a:pt x="6530732" y="822098"/>
                </a:lnTo>
                <a:lnTo>
                  <a:pt x="6561380" y="791452"/>
                </a:lnTo>
                <a:lnTo>
                  <a:pt x="6581478" y="752588"/>
                </a:lnTo>
                <a:lnTo>
                  <a:pt x="6588696" y="707840"/>
                </a:lnTo>
                <a:lnTo>
                  <a:pt x="6588696" y="141566"/>
                </a:lnTo>
                <a:lnTo>
                  <a:pt x="6581478" y="96822"/>
                </a:lnTo>
                <a:lnTo>
                  <a:pt x="6561380" y="57961"/>
                </a:lnTo>
                <a:lnTo>
                  <a:pt x="6530732" y="27315"/>
                </a:lnTo>
                <a:lnTo>
                  <a:pt x="6491867" y="7217"/>
                </a:lnTo>
                <a:lnTo>
                  <a:pt x="6447116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21477" y="598423"/>
            <a:ext cx="6068060" cy="525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9270" indent="-497205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509905" algn="l"/>
              </a:tabLst>
            </a:pPr>
            <a:r>
              <a:rPr sz="3300" spc="-15" dirty="0">
                <a:solidFill>
                  <a:srgbClr val="FFFFFF"/>
                </a:solidFill>
                <a:latin typeface="Carlito"/>
                <a:cs typeface="Carlito"/>
              </a:rPr>
              <a:t>Cognizant ranking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3300" spc="-15" dirty="0">
                <a:solidFill>
                  <a:srgbClr val="FFFFFF"/>
                </a:solidFill>
                <a:latin typeface="Carlito"/>
                <a:cs typeface="Carlito"/>
              </a:rPr>
              <a:t>fortune</a:t>
            </a:r>
            <a:r>
              <a:rPr sz="33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500</a:t>
            </a:r>
            <a:endParaRPr sz="3300">
              <a:latin typeface="Carlito"/>
              <a:cs typeface="Carlito"/>
            </a:endParaRPr>
          </a:p>
          <a:p>
            <a:pPr marL="509270" indent="-497205">
              <a:lnSpc>
                <a:spcPct val="100000"/>
              </a:lnSpc>
              <a:spcBef>
                <a:spcPts val="3479"/>
              </a:spcBef>
              <a:buFont typeface="Symbola"/>
              <a:buChar char="➢"/>
              <a:tabLst>
                <a:tab pos="509905" algn="l"/>
              </a:tabLst>
            </a:pP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2017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r>
              <a:rPr sz="33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205</a:t>
            </a:r>
            <a:endParaRPr sz="3300">
              <a:latin typeface="Carlito"/>
              <a:cs typeface="Carlito"/>
            </a:endParaRPr>
          </a:p>
          <a:p>
            <a:pPr marL="509270" indent="-497205">
              <a:lnSpc>
                <a:spcPct val="100000"/>
              </a:lnSpc>
              <a:spcBef>
                <a:spcPts val="3479"/>
              </a:spcBef>
              <a:buFont typeface="Symbola"/>
              <a:buChar char="➢"/>
              <a:tabLst>
                <a:tab pos="509905" algn="l"/>
              </a:tabLst>
            </a:pP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2018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r>
              <a:rPr sz="33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195</a:t>
            </a:r>
            <a:endParaRPr sz="3300">
              <a:latin typeface="Carlito"/>
              <a:cs typeface="Carlito"/>
            </a:endParaRPr>
          </a:p>
          <a:p>
            <a:pPr marL="509270" indent="-497205">
              <a:lnSpc>
                <a:spcPct val="100000"/>
              </a:lnSpc>
              <a:spcBef>
                <a:spcPts val="3479"/>
              </a:spcBef>
              <a:buFont typeface="Symbola"/>
              <a:buChar char="➢"/>
              <a:tabLst>
                <a:tab pos="509905" algn="l"/>
              </a:tabLst>
            </a:pP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2019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r>
              <a:rPr sz="33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193</a:t>
            </a:r>
            <a:endParaRPr sz="3300">
              <a:latin typeface="Carlito"/>
              <a:cs typeface="Carlito"/>
            </a:endParaRPr>
          </a:p>
          <a:p>
            <a:pPr marL="509270" indent="-497205">
              <a:lnSpc>
                <a:spcPct val="100000"/>
              </a:lnSpc>
              <a:spcBef>
                <a:spcPts val="3454"/>
              </a:spcBef>
              <a:buFont typeface="Symbola"/>
              <a:buChar char="➢"/>
              <a:tabLst>
                <a:tab pos="509905" algn="l"/>
              </a:tabLst>
            </a:pP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2020</a:t>
            </a:r>
            <a:r>
              <a:rPr sz="33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=194</a:t>
            </a:r>
            <a:endParaRPr sz="3300">
              <a:latin typeface="Carlito"/>
              <a:cs typeface="Carlito"/>
            </a:endParaRPr>
          </a:p>
          <a:p>
            <a:pPr marL="509270" indent="-497205">
              <a:lnSpc>
                <a:spcPct val="100000"/>
              </a:lnSpc>
              <a:spcBef>
                <a:spcPts val="3479"/>
              </a:spcBef>
              <a:buFont typeface="Symbola"/>
              <a:buChar char="➢"/>
              <a:tabLst>
                <a:tab pos="509905" algn="l"/>
              </a:tabLst>
            </a:pP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2021</a:t>
            </a:r>
            <a:r>
              <a:rPr sz="33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=185</a:t>
            </a:r>
            <a:endParaRPr sz="3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4096" y="470928"/>
            <a:ext cx="4381500" cy="5892165"/>
          </a:xfrm>
          <a:custGeom>
            <a:avLst/>
            <a:gdLst/>
            <a:ahLst/>
            <a:cxnLst/>
            <a:rect l="l" t="t" r="r" b="b"/>
            <a:pathLst>
              <a:path w="4381500" h="5892165">
                <a:moveTo>
                  <a:pt x="4157626" y="0"/>
                </a:moveTo>
                <a:lnTo>
                  <a:pt x="0" y="0"/>
                </a:lnTo>
                <a:lnTo>
                  <a:pt x="0" y="5892100"/>
                </a:lnTo>
                <a:lnTo>
                  <a:pt x="4159125" y="5892100"/>
                </a:lnTo>
                <a:lnTo>
                  <a:pt x="4166478" y="5844461"/>
                </a:lnTo>
                <a:lnTo>
                  <a:pt x="4177769" y="5768185"/>
                </a:lnTo>
                <a:lnTo>
                  <a:pt x="4203956" y="5569624"/>
                </a:lnTo>
                <a:lnTo>
                  <a:pt x="4219018" y="5450367"/>
                </a:lnTo>
                <a:lnTo>
                  <a:pt x="4234855" y="5315976"/>
                </a:lnTo>
                <a:lnTo>
                  <a:pt x="4251632" y="5169477"/>
                </a:lnTo>
                <a:lnTo>
                  <a:pt x="4268409" y="5010264"/>
                </a:lnTo>
                <a:lnTo>
                  <a:pt x="4285503" y="4840757"/>
                </a:lnTo>
                <a:lnTo>
                  <a:pt x="4301340" y="4657940"/>
                </a:lnTo>
                <a:lnTo>
                  <a:pt x="4316554" y="4466640"/>
                </a:lnTo>
                <a:lnTo>
                  <a:pt x="4330359" y="4264456"/>
                </a:lnTo>
                <a:lnTo>
                  <a:pt x="4343529" y="4053789"/>
                </a:lnTo>
                <a:lnTo>
                  <a:pt x="4355912" y="3834041"/>
                </a:lnTo>
                <a:lnTo>
                  <a:pt x="4360306" y="3721442"/>
                </a:lnTo>
                <a:lnTo>
                  <a:pt x="4365170" y="3606418"/>
                </a:lnTo>
                <a:lnTo>
                  <a:pt x="4369716" y="3489579"/>
                </a:lnTo>
                <a:lnTo>
                  <a:pt x="4372701" y="3372142"/>
                </a:lnTo>
                <a:lnTo>
                  <a:pt x="4378187" y="3131210"/>
                </a:lnTo>
                <a:lnTo>
                  <a:pt x="4380067" y="3007715"/>
                </a:lnTo>
                <a:lnTo>
                  <a:pt x="4380067" y="2883001"/>
                </a:lnTo>
                <a:lnTo>
                  <a:pt x="4381007" y="2757093"/>
                </a:lnTo>
                <a:lnTo>
                  <a:pt x="4380067" y="2629966"/>
                </a:lnTo>
                <a:lnTo>
                  <a:pt x="4376460" y="2372080"/>
                </a:lnTo>
                <a:lnTo>
                  <a:pt x="4368777" y="2109342"/>
                </a:lnTo>
                <a:lnTo>
                  <a:pt x="4364230" y="1977377"/>
                </a:lnTo>
                <a:lnTo>
                  <a:pt x="4357804" y="1844192"/>
                </a:lnTo>
                <a:lnTo>
                  <a:pt x="4350120" y="1709801"/>
                </a:lnTo>
                <a:lnTo>
                  <a:pt x="4342742" y="1574812"/>
                </a:lnTo>
                <a:lnTo>
                  <a:pt x="4333331" y="1439811"/>
                </a:lnTo>
                <a:lnTo>
                  <a:pt x="4310750" y="1168006"/>
                </a:lnTo>
                <a:lnTo>
                  <a:pt x="4297733" y="1030579"/>
                </a:lnTo>
                <a:lnTo>
                  <a:pt x="4283471" y="892555"/>
                </a:lnTo>
                <a:lnTo>
                  <a:pt x="4268409" y="756348"/>
                </a:lnTo>
                <a:lnTo>
                  <a:pt x="4250844" y="618324"/>
                </a:lnTo>
                <a:lnTo>
                  <a:pt x="4213367" y="342887"/>
                </a:lnTo>
                <a:lnTo>
                  <a:pt x="4191574" y="205473"/>
                </a:lnTo>
                <a:lnTo>
                  <a:pt x="4169298" y="68656"/>
                </a:lnTo>
                <a:lnTo>
                  <a:pt x="415762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1768" y="2391156"/>
            <a:ext cx="2634615" cy="190309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25"/>
              </a:spcBef>
            </a:pPr>
            <a:r>
              <a:rPr sz="4400" b="1" spc="-8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b="1" spc="-40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b="1" spc="-4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00" b="1" spc="-2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b="1" spc="-2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b="1" spc="-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b="1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b="1" spc="-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b="1" spc="-1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b="1" spc="-190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4400" b="1" spc="-225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4400" b="1" spc="-240" dirty="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sz="4400" b="1" spc="-285" dirty="0">
                <a:solidFill>
                  <a:srgbClr val="FFFFFF"/>
                </a:solidFill>
                <a:latin typeface="Trebuchet MS"/>
                <a:cs typeface="Trebuchet MS"/>
              </a:rPr>
              <a:t>Cognizant: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94300" y="543356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5">
                <a:moveTo>
                  <a:pt x="6367741" y="0"/>
                </a:moveTo>
                <a:lnTo>
                  <a:pt x="145859" y="0"/>
                </a:lnTo>
                <a:lnTo>
                  <a:pt x="99756" y="7436"/>
                </a:lnTo>
                <a:lnTo>
                  <a:pt x="59716" y="28142"/>
                </a:lnTo>
                <a:lnTo>
                  <a:pt x="28142" y="59716"/>
                </a:lnTo>
                <a:lnTo>
                  <a:pt x="7436" y="99756"/>
                </a:lnTo>
                <a:lnTo>
                  <a:pt x="0" y="145859"/>
                </a:lnTo>
                <a:lnTo>
                  <a:pt x="0" y="729297"/>
                </a:lnTo>
                <a:lnTo>
                  <a:pt x="7436" y="775400"/>
                </a:lnTo>
                <a:lnTo>
                  <a:pt x="28142" y="815440"/>
                </a:lnTo>
                <a:lnTo>
                  <a:pt x="59716" y="847014"/>
                </a:lnTo>
                <a:lnTo>
                  <a:pt x="99756" y="867720"/>
                </a:lnTo>
                <a:lnTo>
                  <a:pt x="145859" y="875157"/>
                </a:lnTo>
                <a:lnTo>
                  <a:pt x="6367741" y="875157"/>
                </a:lnTo>
                <a:lnTo>
                  <a:pt x="6413844" y="867720"/>
                </a:lnTo>
                <a:lnTo>
                  <a:pt x="6453884" y="847014"/>
                </a:lnTo>
                <a:lnTo>
                  <a:pt x="6485459" y="815440"/>
                </a:lnTo>
                <a:lnTo>
                  <a:pt x="6506165" y="775400"/>
                </a:lnTo>
                <a:lnTo>
                  <a:pt x="6513601" y="729297"/>
                </a:lnTo>
                <a:lnTo>
                  <a:pt x="6513601" y="145859"/>
                </a:lnTo>
                <a:lnTo>
                  <a:pt x="6506165" y="99756"/>
                </a:lnTo>
                <a:lnTo>
                  <a:pt x="6485459" y="59716"/>
                </a:lnTo>
                <a:lnTo>
                  <a:pt x="6453884" y="28142"/>
                </a:lnTo>
                <a:lnTo>
                  <a:pt x="6413844" y="7436"/>
                </a:lnTo>
                <a:lnTo>
                  <a:pt x="6367741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94300" y="1516443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6"/>
                </a:lnTo>
                <a:lnTo>
                  <a:pt x="59716" y="28142"/>
                </a:lnTo>
                <a:lnTo>
                  <a:pt x="28142" y="59716"/>
                </a:lnTo>
                <a:lnTo>
                  <a:pt x="7436" y="99756"/>
                </a:lnTo>
                <a:lnTo>
                  <a:pt x="0" y="145859"/>
                </a:lnTo>
                <a:lnTo>
                  <a:pt x="0" y="729284"/>
                </a:lnTo>
                <a:lnTo>
                  <a:pt x="7436" y="775393"/>
                </a:lnTo>
                <a:lnTo>
                  <a:pt x="28142" y="815437"/>
                </a:lnTo>
                <a:lnTo>
                  <a:pt x="59716" y="847013"/>
                </a:lnTo>
                <a:lnTo>
                  <a:pt x="99756" y="867720"/>
                </a:lnTo>
                <a:lnTo>
                  <a:pt x="145859" y="875157"/>
                </a:lnTo>
                <a:lnTo>
                  <a:pt x="6367741" y="875157"/>
                </a:lnTo>
                <a:lnTo>
                  <a:pt x="6413844" y="867720"/>
                </a:lnTo>
                <a:lnTo>
                  <a:pt x="6453884" y="847013"/>
                </a:lnTo>
                <a:lnTo>
                  <a:pt x="6485459" y="815437"/>
                </a:lnTo>
                <a:lnTo>
                  <a:pt x="6506165" y="775393"/>
                </a:lnTo>
                <a:lnTo>
                  <a:pt x="6513601" y="729284"/>
                </a:lnTo>
                <a:lnTo>
                  <a:pt x="6513601" y="145859"/>
                </a:lnTo>
                <a:lnTo>
                  <a:pt x="6506165" y="99756"/>
                </a:lnTo>
                <a:lnTo>
                  <a:pt x="6485459" y="59716"/>
                </a:lnTo>
                <a:lnTo>
                  <a:pt x="6453884" y="28142"/>
                </a:lnTo>
                <a:lnTo>
                  <a:pt x="6413844" y="7436"/>
                </a:lnTo>
                <a:lnTo>
                  <a:pt x="6367741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94300" y="2489517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6"/>
                </a:lnTo>
                <a:lnTo>
                  <a:pt x="59716" y="28143"/>
                </a:lnTo>
                <a:lnTo>
                  <a:pt x="28142" y="59719"/>
                </a:lnTo>
                <a:lnTo>
                  <a:pt x="7436" y="99763"/>
                </a:lnTo>
                <a:lnTo>
                  <a:pt x="0" y="145872"/>
                </a:lnTo>
                <a:lnTo>
                  <a:pt x="0" y="729297"/>
                </a:lnTo>
                <a:lnTo>
                  <a:pt x="7436" y="775400"/>
                </a:lnTo>
                <a:lnTo>
                  <a:pt x="28142" y="815440"/>
                </a:lnTo>
                <a:lnTo>
                  <a:pt x="59716" y="847014"/>
                </a:lnTo>
                <a:lnTo>
                  <a:pt x="99756" y="867720"/>
                </a:lnTo>
                <a:lnTo>
                  <a:pt x="145859" y="875157"/>
                </a:lnTo>
                <a:lnTo>
                  <a:pt x="6367741" y="875157"/>
                </a:lnTo>
                <a:lnTo>
                  <a:pt x="6413844" y="867720"/>
                </a:lnTo>
                <a:lnTo>
                  <a:pt x="6453884" y="847014"/>
                </a:lnTo>
                <a:lnTo>
                  <a:pt x="6485459" y="815440"/>
                </a:lnTo>
                <a:lnTo>
                  <a:pt x="6506165" y="775400"/>
                </a:lnTo>
                <a:lnTo>
                  <a:pt x="6513601" y="729297"/>
                </a:lnTo>
                <a:lnTo>
                  <a:pt x="6513601" y="145872"/>
                </a:lnTo>
                <a:lnTo>
                  <a:pt x="6506165" y="99763"/>
                </a:lnTo>
                <a:lnTo>
                  <a:pt x="6485459" y="59719"/>
                </a:lnTo>
                <a:lnTo>
                  <a:pt x="6453884" y="28143"/>
                </a:lnTo>
                <a:lnTo>
                  <a:pt x="6413844" y="7436"/>
                </a:lnTo>
                <a:lnTo>
                  <a:pt x="636774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4300" y="3462591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7"/>
                </a:lnTo>
                <a:lnTo>
                  <a:pt x="59716" y="28146"/>
                </a:lnTo>
                <a:lnTo>
                  <a:pt x="28142" y="59724"/>
                </a:lnTo>
                <a:lnTo>
                  <a:pt x="7436" y="99767"/>
                </a:lnTo>
                <a:lnTo>
                  <a:pt x="0" y="145872"/>
                </a:lnTo>
                <a:lnTo>
                  <a:pt x="0" y="729297"/>
                </a:lnTo>
                <a:lnTo>
                  <a:pt x="7436" y="775401"/>
                </a:lnTo>
                <a:lnTo>
                  <a:pt x="28142" y="815444"/>
                </a:lnTo>
                <a:lnTo>
                  <a:pt x="59716" y="847022"/>
                </a:lnTo>
                <a:lnTo>
                  <a:pt x="99756" y="867732"/>
                </a:lnTo>
                <a:lnTo>
                  <a:pt x="145859" y="875169"/>
                </a:lnTo>
                <a:lnTo>
                  <a:pt x="6367741" y="875169"/>
                </a:lnTo>
                <a:lnTo>
                  <a:pt x="6413844" y="867732"/>
                </a:lnTo>
                <a:lnTo>
                  <a:pt x="6453884" y="847022"/>
                </a:lnTo>
                <a:lnTo>
                  <a:pt x="6485459" y="815444"/>
                </a:lnTo>
                <a:lnTo>
                  <a:pt x="6506165" y="775401"/>
                </a:lnTo>
                <a:lnTo>
                  <a:pt x="6513601" y="729297"/>
                </a:lnTo>
                <a:lnTo>
                  <a:pt x="6513601" y="145872"/>
                </a:lnTo>
                <a:lnTo>
                  <a:pt x="6506165" y="99767"/>
                </a:lnTo>
                <a:lnTo>
                  <a:pt x="6485459" y="59724"/>
                </a:lnTo>
                <a:lnTo>
                  <a:pt x="6453884" y="28146"/>
                </a:lnTo>
                <a:lnTo>
                  <a:pt x="6413844" y="7437"/>
                </a:lnTo>
                <a:lnTo>
                  <a:pt x="636774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94300" y="4435678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6"/>
                </a:lnTo>
                <a:lnTo>
                  <a:pt x="59716" y="28142"/>
                </a:lnTo>
                <a:lnTo>
                  <a:pt x="28142" y="59716"/>
                </a:lnTo>
                <a:lnTo>
                  <a:pt x="7436" y="99756"/>
                </a:lnTo>
                <a:lnTo>
                  <a:pt x="0" y="145859"/>
                </a:lnTo>
                <a:lnTo>
                  <a:pt x="0" y="729297"/>
                </a:lnTo>
                <a:lnTo>
                  <a:pt x="7436" y="775400"/>
                </a:lnTo>
                <a:lnTo>
                  <a:pt x="28142" y="815440"/>
                </a:lnTo>
                <a:lnTo>
                  <a:pt x="59716" y="847014"/>
                </a:lnTo>
                <a:lnTo>
                  <a:pt x="99756" y="867720"/>
                </a:lnTo>
                <a:lnTo>
                  <a:pt x="145859" y="875157"/>
                </a:lnTo>
                <a:lnTo>
                  <a:pt x="6367741" y="875157"/>
                </a:lnTo>
                <a:lnTo>
                  <a:pt x="6413844" y="867720"/>
                </a:lnTo>
                <a:lnTo>
                  <a:pt x="6453884" y="847014"/>
                </a:lnTo>
                <a:lnTo>
                  <a:pt x="6485459" y="815440"/>
                </a:lnTo>
                <a:lnTo>
                  <a:pt x="6506165" y="775400"/>
                </a:lnTo>
                <a:lnTo>
                  <a:pt x="6513601" y="729297"/>
                </a:lnTo>
                <a:lnTo>
                  <a:pt x="6513601" y="145859"/>
                </a:lnTo>
                <a:lnTo>
                  <a:pt x="6506165" y="99756"/>
                </a:lnTo>
                <a:lnTo>
                  <a:pt x="6485459" y="59716"/>
                </a:lnTo>
                <a:lnTo>
                  <a:pt x="6453884" y="28142"/>
                </a:lnTo>
                <a:lnTo>
                  <a:pt x="6413844" y="7436"/>
                </a:lnTo>
                <a:lnTo>
                  <a:pt x="6367741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94300" y="5408752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7"/>
                </a:lnTo>
                <a:lnTo>
                  <a:pt x="59716" y="28146"/>
                </a:lnTo>
                <a:lnTo>
                  <a:pt x="28142" y="59724"/>
                </a:lnTo>
                <a:lnTo>
                  <a:pt x="7436" y="99767"/>
                </a:lnTo>
                <a:lnTo>
                  <a:pt x="0" y="145872"/>
                </a:lnTo>
                <a:lnTo>
                  <a:pt x="0" y="729298"/>
                </a:lnTo>
                <a:lnTo>
                  <a:pt x="7436" y="775403"/>
                </a:lnTo>
                <a:lnTo>
                  <a:pt x="28142" y="815445"/>
                </a:lnTo>
                <a:lnTo>
                  <a:pt x="59716" y="847021"/>
                </a:lnTo>
                <a:lnTo>
                  <a:pt x="99756" y="867728"/>
                </a:lnTo>
                <a:lnTo>
                  <a:pt x="145859" y="875164"/>
                </a:lnTo>
                <a:lnTo>
                  <a:pt x="6367741" y="875164"/>
                </a:lnTo>
                <a:lnTo>
                  <a:pt x="6413844" y="867728"/>
                </a:lnTo>
                <a:lnTo>
                  <a:pt x="6453884" y="847021"/>
                </a:lnTo>
                <a:lnTo>
                  <a:pt x="6485459" y="815445"/>
                </a:lnTo>
                <a:lnTo>
                  <a:pt x="6506165" y="775403"/>
                </a:lnTo>
                <a:lnTo>
                  <a:pt x="6513601" y="729298"/>
                </a:lnTo>
                <a:lnTo>
                  <a:pt x="6513601" y="145872"/>
                </a:lnTo>
                <a:lnTo>
                  <a:pt x="6506165" y="99767"/>
                </a:lnTo>
                <a:lnTo>
                  <a:pt x="6485459" y="59724"/>
                </a:lnTo>
                <a:lnTo>
                  <a:pt x="6453884" y="28146"/>
                </a:lnTo>
                <a:lnTo>
                  <a:pt x="6413844" y="7437"/>
                </a:lnTo>
                <a:lnTo>
                  <a:pt x="6367741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3862" y="680210"/>
            <a:ext cx="2334260" cy="541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indent="-512445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spc="-30" dirty="0">
                <a:solidFill>
                  <a:srgbClr val="FFFFFF"/>
                </a:solidFill>
                <a:latin typeface="Carlito"/>
                <a:cs typeface="Carlito"/>
              </a:rPr>
              <a:t>Java</a:t>
            </a:r>
            <a:endParaRPr sz="3400">
              <a:latin typeface="Carlito"/>
              <a:cs typeface="Carlito"/>
            </a:endParaRPr>
          </a:p>
          <a:p>
            <a:pPr marL="524510" indent="-512445">
              <a:lnSpc>
                <a:spcPct val="100000"/>
              </a:lnSpc>
              <a:spcBef>
                <a:spcPts val="3575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dirty="0">
                <a:solidFill>
                  <a:srgbClr val="FFFFFF"/>
                </a:solidFill>
                <a:latin typeface="Carlito"/>
                <a:cs typeface="Carlito"/>
              </a:rPr>
              <a:t>C or</a:t>
            </a:r>
            <a:r>
              <a:rPr sz="3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Carlito"/>
                <a:cs typeface="Carlito"/>
              </a:rPr>
              <a:t>C++</a:t>
            </a:r>
            <a:endParaRPr sz="3400">
              <a:latin typeface="Carlito"/>
              <a:cs typeface="Carlito"/>
            </a:endParaRPr>
          </a:p>
          <a:p>
            <a:pPr marL="524510" indent="-512445">
              <a:lnSpc>
                <a:spcPct val="100000"/>
              </a:lnSpc>
              <a:spcBef>
                <a:spcPts val="3600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spc="-20" dirty="0">
                <a:solidFill>
                  <a:srgbClr val="FFFFFF"/>
                </a:solidFill>
                <a:latin typeface="Carlito"/>
                <a:cs typeface="Carlito"/>
              </a:rPr>
              <a:t>Javacript</a:t>
            </a:r>
            <a:endParaRPr sz="3400">
              <a:latin typeface="Carlito"/>
              <a:cs typeface="Carlito"/>
            </a:endParaRPr>
          </a:p>
          <a:p>
            <a:pPr marL="524510" indent="-512445">
              <a:lnSpc>
                <a:spcPct val="100000"/>
              </a:lnSpc>
              <a:spcBef>
                <a:spcPts val="3575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spc="-15" dirty="0">
                <a:solidFill>
                  <a:srgbClr val="FFFFFF"/>
                </a:solidFill>
                <a:latin typeface="Carlito"/>
                <a:cs typeface="Carlito"/>
              </a:rPr>
              <a:t>React</a:t>
            </a:r>
            <a:endParaRPr sz="3400">
              <a:latin typeface="Carlito"/>
              <a:cs typeface="Carlito"/>
            </a:endParaRPr>
          </a:p>
          <a:p>
            <a:pPr marL="524510" indent="-512445">
              <a:lnSpc>
                <a:spcPct val="100000"/>
              </a:lnSpc>
              <a:spcBef>
                <a:spcPts val="3575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dirty="0">
                <a:solidFill>
                  <a:srgbClr val="FFFFFF"/>
                </a:solidFill>
                <a:latin typeface="Carlito"/>
                <a:cs typeface="Carlito"/>
              </a:rPr>
              <a:t>Angular</a:t>
            </a:r>
            <a:endParaRPr sz="3400">
              <a:latin typeface="Carlito"/>
              <a:cs typeface="Carlito"/>
            </a:endParaRPr>
          </a:p>
          <a:p>
            <a:pPr marL="524510" indent="-512445">
              <a:lnSpc>
                <a:spcPct val="100000"/>
              </a:lnSpc>
              <a:spcBef>
                <a:spcPts val="3600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spc="-10" dirty="0">
                <a:solidFill>
                  <a:srgbClr val="FFFFFF"/>
                </a:solidFill>
                <a:latin typeface="Carlito"/>
                <a:cs typeface="Carlito"/>
              </a:rPr>
              <a:t>Mysql</a:t>
            </a:r>
            <a:r>
              <a:rPr sz="34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Carlito"/>
                <a:cs typeface="Carlito"/>
              </a:rPr>
              <a:t>etc.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54848" y="240029"/>
            <a:ext cx="4462780" cy="6023610"/>
            <a:chOff x="7454848" y="240029"/>
            <a:chExt cx="4462780" cy="6023610"/>
          </a:xfrm>
        </p:grpSpPr>
        <p:sp>
          <p:nvSpPr>
            <p:cNvPr id="3" name="object 3"/>
            <p:cNvSpPr/>
            <p:nvPr/>
          </p:nvSpPr>
          <p:spPr>
            <a:xfrm>
              <a:off x="7518348" y="303593"/>
              <a:ext cx="4335780" cy="5897245"/>
            </a:xfrm>
            <a:custGeom>
              <a:avLst/>
              <a:gdLst/>
              <a:ahLst/>
              <a:cxnLst/>
              <a:rect l="l" t="t" r="r" b="b"/>
              <a:pathLst>
                <a:path w="4335780" h="5897245">
                  <a:moveTo>
                    <a:pt x="4335322" y="0"/>
                  </a:moveTo>
                  <a:lnTo>
                    <a:pt x="0" y="0"/>
                  </a:lnTo>
                  <a:lnTo>
                    <a:pt x="0" y="5896740"/>
                  </a:lnTo>
                  <a:lnTo>
                    <a:pt x="4335322" y="5896740"/>
                  </a:lnTo>
                  <a:lnTo>
                    <a:pt x="433532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4849" y="240029"/>
              <a:ext cx="4462780" cy="6023610"/>
            </a:xfrm>
            <a:custGeom>
              <a:avLst/>
              <a:gdLst/>
              <a:ahLst/>
              <a:cxnLst/>
              <a:rect l="l" t="t" r="r" b="b"/>
              <a:pathLst>
                <a:path w="4462780" h="6023610">
                  <a:moveTo>
                    <a:pt x="4411523" y="50800"/>
                  </a:moveTo>
                  <a:lnTo>
                    <a:pt x="50800" y="50800"/>
                  </a:lnTo>
                  <a:lnTo>
                    <a:pt x="50800" y="127000"/>
                  </a:lnTo>
                  <a:lnTo>
                    <a:pt x="50800" y="5896610"/>
                  </a:lnTo>
                  <a:lnTo>
                    <a:pt x="50800" y="5972810"/>
                  </a:lnTo>
                  <a:lnTo>
                    <a:pt x="4411523" y="5972810"/>
                  </a:lnTo>
                  <a:lnTo>
                    <a:pt x="4411523" y="5896813"/>
                  </a:lnTo>
                  <a:lnTo>
                    <a:pt x="4411523" y="5896610"/>
                  </a:lnTo>
                  <a:lnTo>
                    <a:pt x="4411523" y="127063"/>
                  </a:lnTo>
                  <a:lnTo>
                    <a:pt x="4335323" y="127063"/>
                  </a:lnTo>
                  <a:lnTo>
                    <a:pt x="4335323" y="5896610"/>
                  </a:lnTo>
                  <a:lnTo>
                    <a:pt x="127000" y="5896610"/>
                  </a:lnTo>
                  <a:lnTo>
                    <a:pt x="127000" y="127000"/>
                  </a:lnTo>
                  <a:lnTo>
                    <a:pt x="4411523" y="127000"/>
                  </a:lnTo>
                  <a:lnTo>
                    <a:pt x="4411523" y="50800"/>
                  </a:lnTo>
                  <a:close/>
                </a:path>
                <a:path w="4462780" h="6023610">
                  <a:moveTo>
                    <a:pt x="4462323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998210"/>
                  </a:lnTo>
                  <a:lnTo>
                    <a:pt x="0" y="6023610"/>
                  </a:lnTo>
                  <a:lnTo>
                    <a:pt x="4462323" y="6023610"/>
                  </a:lnTo>
                  <a:lnTo>
                    <a:pt x="4462323" y="5998413"/>
                  </a:lnTo>
                  <a:lnTo>
                    <a:pt x="4462323" y="5998210"/>
                  </a:lnTo>
                  <a:lnTo>
                    <a:pt x="4462323" y="25463"/>
                  </a:lnTo>
                  <a:lnTo>
                    <a:pt x="4436923" y="25463"/>
                  </a:lnTo>
                  <a:lnTo>
                    <a:pt x="4436923" y="5998210"/>
                  </a:lnTo>
                  <a:lnTo>
                    <a:pt x="25400" y="5998210"/>
                  </a:lnTo>
                  <a:lnTo>
                    <a:pt x="25400" y="25400"/>
                  </a:lnTo>
                  <a:lnTo>
                    <a:pt x="4462323" y="25400"/>
                  </a:lnTo>
                  <a:lnTo>
                    <a:pt x="4462323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53121" y="2151379"/>
            <a:ext cx="3037205" cy="207708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665"/>
              </a:spcBef>
            </a:pPr>
            <a:r>
              <a:rPr sz="4800" b="1" spc="-305" dirty="0">
                <a:latin typeface="Trebuchet MS"/>
                <a:cs typeface="Trebuchet MS"/>
              </a:rPr>
              <a:t>Service  </a:t>
            </a:r>
            <a:r>
              <a:rPr sz="4800" b="1" spc="-260" dirty="0">
                <a:latin typeface="Trebuchet MS"/>
                <a:cs typeface="Trebuchet MS"/>
              </a:rPr>
              <a:t>provided</a:t>
            </a:r>
            <a:r>
              <a:rPr sz="4800" b="1" spc="-445" dirty="0">
                <a:latin typeface="Trebuchet MS"/>
                <a:cs typeface="Trebuchet MS"/>
              </a:rPr>
              <a:t> </a:t>
            </a:r>
            <a:r>
              <a:rPr sz="4800" b="1" spc="-270" dirty="0">
                <a:latin typeface="Trebuchet MS"/>
                <a:cs typeface="Trebuchet MS"/>
              </a:rPr>
              <a:t>by  </a:t>
            </a:r>
            <a:r>
              <a:rPr sz="4800" b="1" spc="-310" dirty="0">
                <a:latin typeface="Trebuchet MS"/>
                <a:cs typeface="Trebuchet MS"/>
              </a:rPr>
              <a:t>Cognizant: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47289" y="306184"/>
            <a:ext cx="2372360" cy="1133475"/>
          </a:xfrm>
          <a:custGeom>
            <a:avLst/>
            <a:gdLst/>
            <a:ahLst/>
            <a:cxnLst/>
            <a:rect l="l" t="t" r="r" b="b"/>
            <a:pathLst>
              <a:path w="2372360" h="1133475">
                <a:moveTo>
                  <a:pt x="2183091" y="0"/>
                </a:moveTo>
                <a:lnTo>
                  <a:pt x="188836" y="0"/>
                </a:lnTo>
                <a:lnTo>
                  <a:pt x="138635" y="6745"/>
                </a:lnTo>
                <a:lnTo>
                  <a:pt x="93526" y="25781"/>
                </a:lnTo>
                <a:lnTo>
                  <a:pt x="55308" y="55308"/>
                </a:lnTo>
                <a:lnTo>
                  <a:pt x="25781" y="93526"/>
                </a:lnTo>
                <a:lnTo>
                  <a:pt x="6745" y="138635"/>
                </a:lnTo>
                <a:lnTo>
                  <a:pt x="0" y="188836"/>
                </a:lnTo>
                <a:lnTo>
                  <a:pt x="0" y="944156"/>
                </a:lnTo>
                <a:lnTo>
                  <a:pt x="6745" y="994356"/>
                </a:lnTo>
                <a:lnTo>
                  <a:pt x="25781" y="1039465"/>
                </a:lnTo>
                <a:lnTo>
                  <a:pt x="55308" y="1077683"/>
                </a:lnTo>
                <a:lnTo>
                  <a:pt x="93526" y="1107210"/>
                </a:lnTo>
                <a:lnTo>
                  <a:pt x="138635" y="1126247"/>
                </a:lnTo>
                <a:lnTo>
                  <a:pt x="188836" y="1132992"/>
                </a:lnTo>
                <a:lnTo>
                  <a:pt x="2183091" y="1132992"/>
                </a:lnTo>
                <a:lnTo>
                  <a:pt x="2233292" y="1126247"/>
                </a:lnTo>
                <a:lnTo>
                  <a:pt x="2278401" y="1107210"/>
                </a:lnTo>
                <a:lnTo>
                  <a:pt x="2316619" y="1077683"/>
                </a:lnTo>
                <a:lnTo>
                  <a:pt x="2346146" y="1039465"/>
                </a:lnTo>
                <a:lnTo>
                  <a:pt x="2365182" y="994356"/>
                </a:lnTo>
                <a:lnTo>
                  <a:pt x="2371928" y="944156"/>
                </a:lnTo>
                <a:lnTo>
                  <a:pt x="2371928" y="188836"/>
                </a:lnTo>
                <a:lnTo>
                  <a:pt x="2365182" y="138635"/>
                </a:lnTo>
                <a:lnTo>
                  <a:pt x="2346146" y="93526"/>
                </a:lnTo>
                <a:lnTo>
                  <a:pt x="2316619" y="55308"/>
                </a:lnTo>
                <a:lnTo>
                  <a:pt x="2278401" y="25781"/>
                </a:lnTo>
                <a:lnTo>
                  <a:pt x="2233292" y="6745"/>
                </a:lnTo>
                <a:lnTo>
                  <a:pt x="218309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7289" y="1495818"/>
            <a:ext cx="2372360" cy="1133475"/>
          </a:xfrm>
          <a:custGeom>
            <a:avLst/>
            <a:gdLst/>
            <a:ahLst/>
            <a:cxnLst/>
            <a:rect l="l" t="t" r="r" b="b"/>
            <a:pathLst>
              <a:path w="2372360" h="1133475">
                <a:moveTo>
                  <a:pt x="2183091" y="0"/>
                </a:moveTo>
                <a:lnTo>
                  <a:pt x="188836" y="0"/>
                </a:lnTo>
                <a:lnTo>
                  <a:pt x="138635" y="6746"/>
                </a:lnTo>
                <a:lnTo>
                  <a:pt x="93526" y="25784"/>
                </a:lnTo>
                <a:lnTo>
                  <a:pt x="55308" y="55313"/>
                </a:lnTo>
                <a:lnTo>
                  <a:pt x="25781" y="93532"/>
                </a:lnTo>
                <a:lnTo>
                  <a:pt x="6745" y="138640"/>
                </a:lnTo>
                <a:lnTo>
                  <a:pt x="0" y="188836"/>
                </a:lnTo>
                <a:lnTo>
                  <a:pt x="0" y="944156"/>
                </a:lnTo>
                <a:lnTo>
                  <a:pt x="6745" y="994356"/>
                </a:lnTo>
                <a:lnTo>
                  <a:pt x="25781" y="1039465"/>
                </a:lnTo>
                <a:lnTo>
                  <a:pt x="55308" y="1077683"/>
                </a:lnTo>
                <a:lnTo>
                  <a:pt x="93526" y="1107210"/>
                </a:lnTo>
                <a:lnTo>
                  <a:pt x="138635" y="1126247"/>
                </a:lnTo>
                <a:lnTo>
                  <a:pt x="188836" y="1132992"/>
                </a:lnTo>
                <a:lnTo>
                  <a:pt x="2183091" y="1132992"/>
                </a:lnTo>
                <a:lnTo>
                  <a:pt x="2233292" y="1126247"/>
                </a:lnTo>
                <a:lnTo>
                  <a:pt x="2278401" y="1107210"/>
                </a:lnTo>
                <a:lnTo>
                  <a:pt x="2316619" y="1077683"/>
                </a:lnTo>
                <a:lnTo>
                  <a:pt x="2346146" y="1039465"/>
                </a:lnTo>
                <a:lnTo>
                  <a:pt x="2365182" y="994356"/>
                </a:lnTo>
                <a:lnTo>
                  <a:pt x="2371928" y="944156"/>
                </a:lnTo>
                <a:lnTo>
                  <a:pt x="2371928" y="188836"/>
                </a:lnTo>
                <a:lnTo>
                  <a:pt x="2365182" y="138640"/>
                </a:lnTo>
                <a:lnTo>
                  <a:pt x="2346146" y="93532"/>
                </a:lnTo>
                <a:lnTo>
                  <a:pt x="2316619" y="55313"/>
                </a:lnTo>
                <a:lnTo>
                  <a:pt x="2278401" y="25784"/>
                </a:lnTo>
                <a:lnTo>
                  <a:pt x="2233292" y="6746"/>
                </a:lnTo>
                <a:lnTo>
                  <a:pt x="218309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1993" y="390652"/>
            <a:ext cx="1983105" cy="179323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7780">
              <a:lnSpc>
                <a:spcPts val="1800"/>
              </a:lnSpc>
              <a:spcBef>
                <a:spcPts val="260"/>
              </a:spcBef>
              <a:buFont typeface="Symbola"/>
              <a:buChar char="➢"/>
              <a:tabLst>
                <a:tab pos="27178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Cognizant provide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IT  consulting and</a:t>
            </a:r>
            <a:r>
              <a:rPr sz="1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business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ts val="1580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process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outsourcing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ts val="1860"/>
              </a:lnSpc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Industries: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Carlito"/>
              <a:cs typeface="Carlito"/>
            </a:endParaRPr>
          </a:p>
          <a:p>
            <a:pPr marL="501015" lvl="1" indent="-241300">
              <a:lnSpc>
                <a:spcPct val="100000"/>
              </a:lnSpc>
              <a:spcBef>
                <a:spcPts val="5"/>
              </a:spcBef>
              <a:buFont typeface="Symbola"/>
              <a:buChar char="➢"/>
              <a:tabLst>
                <a:tab pos="501650" algn="l"/>
              </a:tabLst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Manufacturing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47289" y="2685465"/>
            <a:ext cx="2372360" cy="1133475"/>
          </a:xfrm>
          <a:custGeom>
            <a:avLst/>
            <a:gdLst/>
            <a:ahLst/>
            <a:cxnLst/>
            <a:rect l="l" t="t" r="r" b="b"/>
            <a:pathLst>
              <a:path w="2372360" h="1133475">
                <a:moveTo>
                  <a:pt x="2183091" y="0"/>
                </a:moveTo>
                <a:lnTo>
                  <a:pt x="188836" y="0"/>
                </a:lnTo>
                <a:lnTo>
                  <a:pt x="138635" y="6745"/>
                </a:lnTo>
                <a:lnTo>
                  <a:pt x="93526" y="25781"/>
                </a:lnTo>
                <a:lnTo>
                  <a:pt x="55308" y="55308"/>
                </a:lnTo>
                <a:lnTo>
                  <a:pt x="25781" y="93526"/>
                </a:lnTo>
                <a:lnTo>
                  <a:pt x="6745" y="138635"/>
                </a:lnTo>
                <a:lnTo>
                  <a:pt x="0" y="188836"/>
                </a:lnTo>
                <a:lnTo>
                  <a:pt x="0" y="944156"/>
                </a:lnTo>
                <a:lnTo>
                  <a:pt x="6745" y="994356"/>
                </a:lnTo>
                <a:lnTo>
                  <a:pt x="25781" y="1039465"/>
                </a:lnTo>
                <a:lnTo>
                  <a:pt x="55308" y="1077683"/>
                </a:lnTo>
                <a:lnTo>
                  <a:pt x="93526" y="1107210"/>
                </a:lnTo>
                <a:lnTo>
                  <a:pt x="138635" y="1126247"/>
                </a:lnTo>
                <a:lnTo>
                  <a:pt x="188836" y="1132992"/>
                </a:lnTo>
                <a:lnTo>
                  <a:pt x="2183091" y="1132992"/>
                </a:lnTo>
                <a:lnTo>
                  <a:pt x="2233292" y="1126247"/>
                </a:lnTo>
                <a:lnTo>
                  <a:pt x="2278401" y="1107210"/>
                </a:lnTo>
                <a:lnTo>
                  <a:pt x="2316619" y="1077683"/>
                </a:lnTo>
                <a:lnTo>
                  <a:pt x="2346146" y="1039465"/>
                </a:lnTo>
                <a:lnTo>
                  <a:pt x="2365182" y="994356"/>
                </a:lnTo>
                <a:lnTo>
                  <a:pt x="2371928" y="944156"/>
                </a:lnTo>
                <a:lnTo>
                  <a:pt x="2371928" y="188836"/>
                </a:lnTo>
                <a:lnTo>
                  <a:pt x="2365182" y="138635"/>
                </a:lnTo>
                <a:lnTo>
                  <a:pt x="2346146" y="93526"/>
                </a:lnTo>
                <a:lnTo>
                  <a:pt x="2316619" y="55308"/>
                </a:lnTo>
                <a:lnTo>
                  <a:pt x="2278401" y="25781"/>
                </a:lnTo>
                <a:lnTo>
                  <a:pt x="2233292" y="6745"/>
                </a:lnTo>
                <a:lnTo>
                  <a:pt x="218309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51403" y="3103371"/>
            <a:ext cx="1163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254000" algn="l"/>
              </a:tabLst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47289" y="3875113"/>
            <a:ext cx="2372360" cy="1133475"/>
          </a:xfrm>
          <a:custGeom>
            <a:avLst/>
            <a:gdLst/>
            <a:ahLst/>
            <a:cxnLst/>
            <a:rect l="l" t="t" r="r" b="b"/>
            <a:pathLst>
              <a:path w="2372360" h="1133475">
                <a:moveTo>
                  <a:pt x="2183091" y="0"/>
                </a:moveTo>
                <a:lnTo>
                  <a:pt x="188836" y="0"/>
                </a:lnTo>
                <a:lnTo>
                  <a:pt x="138635" y="6745"/>
                </a:lnTo>
                <a:lnTo>
                  <a:pt x="93526" y="25781"/>
                </a:lnTo>
                <a:lnTo>
                  <a:pt x="55308" y="55308"/>
                </a:lnTo>
                <a:lnTo>
                  <a:pt x="25781" y="93526"/>
                </a:lnTo>
                <a:lnTo>
                  <a:pt x="6745" y="138635"/>
                </a:lnTo>
                <a:lnTo>
                  <a:pt x="0" y="188836"/>
                </a:lnTo>
                <a:lnTo>
                  <a:pt x="0" y="944156"/>
                </a:lnTo>
                <a:lnTo>
                  <a:pt x="6745" y="994352"/>
                </a:lnTo>
                <a:lnTo>
                  <a:pt x="25781" y="1039460"/>
                </a:lnTo>
                <a:lnTo>
                  <a:pt x="55308" y="1077679"/>
                </a:lnTo>
                <a:lnTo>
                  <a:pt x="93526" y="1107208"/>
                </a:lnTo>
                <a:lnTo>
                  <a:pt x="138635" y="1126246"/>
                </a:lnTo>
                <a:lnTo>
                  <a:pt x="188836" y="1132992"/>
                </a:lnTo>
                <a:lnTo>
                  <a:pt x="2183091" y="1132992"/>
                </a:lnTo>
                <a:lnTo>
                  <a:pt x="2233292" y="1126246"/>
                </a:lnTo>
                <a:lnTo>
                  <a:pt x="2278401" y="1107208"/>
                </a:lnTo>
                <a:lnTo>
                  <a:pt x="2316619" y="1077679"/>
                </a:lnTo>
                <a:lnTo>
                  <a:pt x="2346146" y="1039460"/>
                </a:lnTo>
                <a:lnTo>
                  <a:pt x="2365182" y="994352"/>
                </a:lnTo>
                <a:lnTo>
                  <a:pt x="2371928" y="944156"/>
                </a:lnTo>
                <a:lnTo>
                  <a:pt x="2371928" y="188836"/>
                </a:lnTo>
                <a:lnTo>
                  <a:pt x="2365182" y="138635"/>
                </a:lnTo>
                <a:lnTo>
                  <a:pt x="2346146" y="93526"/>
                </a:lnTo>
                <a:lnTo>
                  <a:pt x="2316619" y="55308"/>
                </a:lnTo>
                <a:lnTo>
                  <a:pt x="2278401" y="25781"/>
                </a:lnTo>
                <a:lnTo>
                  <a:pt x="2233292" y="6745"/>
                </a:lnTo>
                <a:lnTo>
                  <a:pt x="218309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37305" y="4292091"/>
            <a:ext cx="7918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254000" algn="l"/>
              </a:tabLst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edi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7289" y="5064747"/>
            <a:ext cx="2372360" cy="1133475"/>
          </a:xfrm>
          <a:custGeom>
            <a:avLst/>
            <a:gdLst/>
            <a:ahLst/>
            <a:cxnLst/>
            <a:rect l="l" t="t" r="r" b="b"/>
            <a:pathLst>
              <a:path w="2372360" h="1133475">
                <a:moveTo>
                  <a:pt x="2183091" y="0"/>
                </a:moveTo>
                <a:lnTo>
                  <a:pt x="188836" y="0"/>
                </a:lnTo>
                <a:lnTo>
                  <a:pt x="138635" y="6745"/>
                </a:lnTo>
                <a:lnTo>
                  <a:pt x="93526" y="25781"/>
                </a:lnTo>
                <a:lnTo>
                  <a:pt x="55308" y="55308"/>
                </a:lnTo>
                <a:lnTo>
                  <a:pt x="25781" y="93526"/>
                </a:lnTo>
                <a:lnTo>
                  <a:pt x="6745" y="138635"/>
                </a:lnTo>
                <a:lnTo>
                  <a:pt x="0" y="188836"/>
                </a:lnTo>
                <a:lnTo>
                  <a:pt x="0" y="944158"/>
                </a:lnTo>
                <a:lnTo>
                  <a:pt x="6745" y="994358"/>
                </a:lnTo>
                <a:lnTo>
                  <a:pt x="25781" y="1039467"/>
                </a:lnTo>
                <a:lnTo>
                  <a:pt x="55308" y="1077685"/>
                </a:lnTo>
                <a:lnTo>
                  <a:pt x="93526" y="1107213"/>
                </a:lnTo>
                <a:lnTo>
                  <a:pt x="138635" y="1126249"/>
                </a:lnTo>
                <a:lnTo>
                  <a:pt x="188836" y="1132994"/>
                </a:lnTo>
                <a:lnTo>
                  <a:pt x="2183091" y="1132994"/>
                </a:lnTo>
                <a:lnTo>
                  <a:pt x="2233292" y="1126249"/>
                </a:lnTo>
                <a:lnTo>
                  <a:pt x="2278401" y="1107213"/>
                </a:lnTo>
                <a:lnTo>
                  <a:pt x="2316619" y="1077685"/>
                </a:lnTo>
                <a:lnTo>
                  <a:pt x="2346146" y="1039467"/>
                </a:lnTo>
                <a:lnTo>
                  <a:pt x="2365182" y="994358"/>
                </a:lnTo>
                <a:lnTo>
                  <a:pt x="2371928" y="944158"/>
                </a:lnTo>
                <a:lnTo>
                  <a:pt x="2371928" y="188836"/>
                </a:lnTo>
                <a:lnTo>
                  <a:pt x="2365182" y="138635"/>
                </a:lnTo>
                <a:lnTo>
                  <a:pt x="2346146" y="93526"/>
                </a:lnTo>
                <a:lnTo>
                  <a:pt x="2316619" y="55308"/>
                </a:lnTo>
                <a:lnTo>
                  <a:pt x="2278401" y="25781"/>
                </a:lnTo>
                <a:lnTo>
                  <a:pt x="2233292" y="6745"/>
                </a:lnTo>
                <a:lnTo>
                  <a:pt x="218309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02788" y="5483859"/>
            <a:ext cx="1461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254000" algn="l"/>
              </a:tabLst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Entertainment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4096" y="470928"/>
            <a:ext cx="4381500" cy="5892165"/>
          </a:xfrm>
          <a:custGeom>
            <a:avLst/>
            <a:gdLst/>
            <a:ahLst/>
            <a:cxnLst/>
            <a:rect l="l" t="t" r="r" b="b"/>
            <a:pathLst>
              <a:path w="4381500" h="5892165">
                <a:moveTo>
                  <a:pt x="4157626" y="0"/>
                </a:moveTo>
                <a:lnTo>
                  <a:pt x="0" y="0"/>
                </a:lnTo>
                <a:lnTo>
                  <a:pt x="0" y="5892100"/>
                </a:lnTo>
                <a:lnTo>
                  <a:pt x="4159125" y="5892100"/>
                </a:lnTo>
                <a:lnTo>
                  <a:pt x="4166478" y="5844461"/>
                </a:lnTo>
                <a:lnTo>
                  <a:pt x="4177769" y="5768185"/>
                </a:lnTo>
                <a:lnTo>
                  <a:pt x="4203956" y="5569624"/>
                </a:lnTo>
                <a:lnTo>
                  <a:pt x="4219018" y="5450367"/>
                </a:lnTo>
                <a:lnTo>
                  <a:pt x="4234855" y="5315976"/>
                </a:lnTo>
                <a:lnTo>
                  <a:pt x="4251632" y="5169477"/>
                </a:lnTo>
                <a:lnTo>
                  <a:pt x="4268409" y="5010264"/>
                </a:lnTo>
                <a:lnTo>
                  <a:pt x="4285503" y="4840757"/>
                </a:lnTo>
                <a:lnTo>
                  <a:pt x="4301340" y="4657940"/>
                </a:lnTo>
                <a:lnTo>
                  <a:pt x="4316554" y="4466640"/>
                </a:lnTo>
                <a:lnTo>
                  <a:pt x="4330359" y="4264456"/>
                </a:lnTo>
                <a:lnTo>
                  <a:pt x="4343529" y="4053789"/>
                </a:lnTo>
                <a:lnTo>
                  <a:pt x="4355912" y="3834041"/>
                </a:lnTo>
                <a:lnTo>
                  <a:pt x="4360306" y="3721442"/>
                </a:lnTo>
                <a:lnTo>
                  <a:pt x="4365170" y="3606418"/>
                </a:lnTo>
                <a:lnTo>
                  <a:pt x="4369716" y="3489579"/>
                </a:lnTo>
                <a:lnTo>
                  <a:pt x="4372701" y="3372142"/>
                </a:lnTo>
                <a:lnTo>
                  <a:pt x="4378187" y="3131210"/>
                </a:lnTo>
                <a:lnTo>
                  <a:pt x="4380067" y="3007715"/>
                </a:lnTo>
                <a:lnTo>
                  <a:pt x="4380067" y="2883001"/>
                </a:lnTo>
                <a:lnTo>
                  <a:pt x="4381007" y="2757093"/>
                </a:lnTo>
                <a:lnTo>
                  <a:pt x="4380067" y="2629966"/>
                </a:lnTo>
                <a:lnTo>
                  <a:pt x="4376460" y="2372080"/>
                </a:lnTo>
                <a:lnTo>
                  <a:pt x="4368777" y="2109342"/>
                </a:lnTo>
                <a:lnTo>
                  <a:pt x="4364230" y="1977377"/>
                </a:lnTo>
                <a:lnTo>
                  <a:pt x="4357804" y="1844192"/>
                </a:lnTo>
                <a:lnTo>
                  <a:pt x="4350120" y="1709801"/>
                </a:lnTo>
                <a:lnTo>
                  <a:pt x="4342742" y="1574812"/>
                </a:lnTo>
                <a:lnTo>
                  <a:pt x="4333331" y="1439811"/>
                </a:lnTo>
                <a:lnTo>
                  <a:pt x="4310750" y="1168006"/>
                </a:lnTo>
                <a:lnTo>
                  <a:pt x="4297733" y="1030579"/>
                </a:lnTo>
                <a:lnTo>
                  <a:pt x="4283471" y="892555"/>
                </a:lnTo>
                <a:lnTo>
                  <a:pt x="4268409" y="756348"/>
                </a:lnTo>
                <a:lnTo>
                  <a:pt x="4250844" y="618324"/>
                </a:lnTo>
                <a:lnTo>
                  <a:pt x="4213367" y="342887"/>
                </a:lnTo>
                <a:lnTo>
                  <a:pt x="4191574" y="205473"/>
                </a:lnTo>
                <a:lnTo>
                  <a:pt x="4169298" y="68656"/>
                </a:lnTo>
                <a:lnTo>
                  <a:pt x="415762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1768" y="2391156"/>
            <a:ext cx="2747645" cy="190309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25"/>
              </a:spcBef>
            </a:pPr>
            <a:r>
              <a:rPr sz="4400" b="1" spc="-280" dirty="0">
                <a:solidFill>
                  <a:srgbClr val="FFFFFF"/>
                </a:solidFill>
                <a:latin typeface="Trebuchet MS"/>
                <a:cs typeface="Trebuchet MS"/>
              </a:rPr>
              <a:t>Leadership  </a:t>
            </a:r>
            <a:r>
              <a:rPr sz="4400" b="1" spc="-310" dirty="0">
                <a:solidFill>
                  <a:srgbClr val="FFFFFF"/>
                </a:solidFill>
                <a:latin typeface="Trebuchet MS"/>
                <a:cs typeface="Trebuchet MS"/>
              </a:rPr>
              <a:t>hierarchy</a:t>
            </a:r>
            <a:r>
              <a:rPr sz="4400" b="1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-240" dirty="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sz="4400" b="1" spc="-285" dirty="0">
                <a:solidFill>
                  <a:srgbClr val="FFFFFF"/>
                </a:solidFill>
                <a:latin typeface="Trebuchet MS"/>
                <a:cs typeface="Trebuchet MS"/>
              </a:rPr>
              <a:t>Cognizant: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94300" y="1029893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6"/>
                </a:lnTo>
                <a:lnTo>
                  <a:pt x="59716" y="28143"/>
                </a:lnTo>
                <a:lnTo>
                  <a:pt x="28142" y="59719"/>
                </a:lnTo>
                <a:lnTo>
                  <a:pt x="7436" y="99763"/>
                </a:lnTo>
                <a:lnTo>
                  <a:pt x="0" y="145872"/>
                </a:lnTo>
                <a:lnTo>
                  <a:pt x="0" y="729297"/>
                </a:lnTo>
                <a:lnTo>
                  <a:pt x="7436" y="775400"/>
                </a:lnTo>
                <a:lnTo>
                  <a:pt x="28142" y="815440"/>
                </a:lnTo>
                <a:lnTo>
                  <a:pt x="59716" y="847014"/>
                </a:lnTo>
                <a:lnTo>
                  <a:pt x="99756" y="867720"/>
                </a:lnTo>
                <a:lnTo>
                  <a:pt x="145859" y="875157"/>
                </a:lnTo>
                <a:lnTo>
                  <a:pt x="6367741" y="875157"/>
                </a:lnTo>
                <a:lnTo>
                  <a:pt x="6413844" y="867720"/>
                </a:lnTo>
                <a:lnTo>
                  <a:pt x="6453884" y="847014"/>
                </a:lnTo>
                <a:lnTo>
                  <a:pt x="6485459" y="815440"/>
                </a:lnTo>
                <a:lnTo>
                  <a:pt x="6506165" y="775400"/>
                </a:lnTo>
                <a:lnTo>
                  <a:pt x="6513601" y="729297"/>
                </a:lnTo>
                <a:lnTo>
                  <a:pt x="6513601" y="145872"/>
                </a:lnTo>
                <a:lnTo>
                  <a:pt x="6506165" y="99763"/>
                </a:lnTo>
                <a:lnTo>
                  <a:pt x="6485459" y="59719"/>
                </a:lnTo>
                <a:lnTo>
                  <a:pt x="6453884" y="28143"/>
                </a:lnTo>
                <a:lnTo>
                  <a:pt x="6413844" y="7436"/>
                </a:lnTo>
                <a:lnTo>
                  <a:pt x="6367741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3862" y="1167890"/>
            <a:ext cx="19627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indent="-512445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dirty="0">
                <a:solidFill>
                  <a:srgbClr val="FFFFFF"/>
                </a:solidFill>
                <a:latin typeface="Carlito"/>
                <a:cs typeface="Carlito"/>
              </a:rPr>
              <a:t>Di</a:t>
            </a:r>
            <a:r>
              <a:rPr sz="3400" spc="-5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3400" spc="-5" dirty="0">
                <a:solidFill>
                  <a:srgbClr val="FFFFFF"/>
                </a:solidFill>
                <a:latin typeface="Carlito"/>
                <a:cs typeface="Carlito"/>
              </a:rPr>
              <a:t>ec</a:t>
            </a:r>
            <a:r>
              <a:rPr sz="3400" spc="-3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3400" spc="-5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endParaRPr sz="3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4300" y="2002980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6"/>
                </a:lnTo>
                <a:lnTo>
                  <a:pt x="59716" y="28142"/>
                </a:lnTo>
                <a:lnTo>
                  <a:pt x="28142" y="59716"/>
                </a:lnTo>
                <a:lnTo>
                  <a:pt x="7436" y="99756"/>
                </a:lnTo>
                <a:lnTo>
                  <a:pt x="0" y="145859"/>
                </a:lnTo>
                <a:lnTo>
                  <a:pt x="0" y="729297"/>
                </a:lnTo>
                <a:lnTo>
                  <a:pt x="7436" y="775400"/>
                </a:lnTo>
                <a:lnTo>
                  <a:pt x="28142" y="815440"/>
                </a:lnTo>
                <a:lnTo>
                  <a:pt x="59716" y="847014"/>
                </a:lnTo>
                <a:lnTo>
                  <a:pt x="99756" y="867720"/>
                </a:lnTo>
                <a:lnTo>
                  <a:pt x="145859" y="875157"/>
                </a:lnTo>
                <a:lnTo>
                  <a:pt x="6367741" y="875157"/>
                </a:lnTo>
                <a:lnTo>
                  <a:pt x="6413844" y="867720"/>
                </a:lnTo>
                <a:lnTo>
                  <a:pt x="6453884" y="847014"/>
                </a:lnTo>
                <a:lnTo>
                  <a:pt x="6485459" y="815440"/>
                </a:lnTo>
                <a:lnTo>
                  <a:pt x="6506165" y="775400"/>
                </a:lnTo>
                <a:lnTo>
                  <a:pt x="6513601" y="729297"/>
                </a:lnTo>
                <a:lnTo>
                  <a:pt x="6513601" y="145859"/>
                </a:lnTo>
                <a:lnTo>
                  <a:pt x="6506165" y="99756"/>
                </a:lnTo>
                <a:lnTo>
                  <a:pt x="6485459" y="59716"/>
                </a:lnTo>
                <a:lnTo>
                  <a:pt x="6453884" y="28142"/>
                </a:lnTo>
                <a:lnTo>
                  <a:pt x="6413844" y="7436"/>
                </a:lnTo>
                <a:lnTo>
                  <a:pt x="6367741" y="0"/>
                </a:lnTo>
                <a:close/>
              </a:path>
            </a:pathLst>
          </a:custGeom>
          <a:solidFill>
            <a:srgbClr val="D87A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4300" y="2976054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6"/>
                </a:lnTo>
                <a:lnTo>
                  <a:pt x="59716" y="28143"/>
                </a:lnTo>
                <a:lnTo>
                  <a:pt x="28142" y="59719"/>
                </a:lnTo>
                <a:lnTo>
                  <a:pt x="7436" y="99763"/>
                </a:lnTo>
                <a:lnTo>
                  <a:pt x="0" y="145872"/>
                </a:lnTo>
                <a:lnTo>
                  <a:pt x="0" y="729297"/>
                </a:lnTo>
                <a:lnTo>
                  <a:pt x="7436" y="775400"/>
                </a:lnTo>
                <a:lnTo>
                  <a:pt x="28142" y="815440"/>
                </a:lnTo>
                <a:lnTo>
                  <a:pt x="59716" y="847014"/>
                </a:lnTo>
                <a:lnTo>
                  <a:pt x="99756" y="867720"/>
                </a:lnTo>
                <a:lnTo>
                  <a:pt x="145859" y="875157"/>
                </a:lnTo>
                <a:lnTo>
                  <a:pt x="6367741" y="875157"/>
                </a:lnTo>
                <a:lnTo>
                  <a:pt x="6413844" y="867720"/>
                </a:lnTo>
                <a:lnTo>
                  <a:pt x="6453884" y="847014"/>
                </a:lnTo>
                <a:lnTo>
                  <a:pt x="6485459" y="815440"/>
                </a:lnTo>
                <a:lnTo>
                  <a:pt x="6506165" y="775400"/>
                </a:lnTo>
                <a:lnTo>
                  <a:pt x="6513601" y="729297"/>
                </a:lnTo>
                <a:lnTo>
                  <a:pt x="6513601" y="145872"/>
                </a:lnTo>
                <a:lnTo>
                  <a:pt x="6506165" y="99763"/>
                </a:lnTo>
                <a:lnTo>
                  <a:pt x="6485459" y="59719"/>
                </a:lnTo>
                <a:lnTo>
                  <a:pt x="6453884" y="28143"/>
                </a:lnTo>
                <a:lnTo>
                  <a:pt x="6413844" y="7436"/>
                </a:lnTo>
                <a:lnTo>
                  <a:pt x="6367741" y="0"/>
                </a:lnTo>
                <a:close/>
              </a:path>
            </a:pathLst>
          </a:custGeom>
          <a:solidFill>
            <a:srgbClr val="C481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94300" y="3949141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6"/>
                </a:lnTo>
                <a:lnTo>
                  <a:pt x="59716" y="28142"/>
                </a:lnTo>
                <a:lnTo>
                  <a:pt x="28142" y="59716"/>
                </a:lnTo>
                <a:lnTo>
                  <a:pt x="7436" y="99756"/>
                </a:lnTo>
                <a:lnTo>
                  <a:pt x="0" y="145859"/>
                </a:lnTo>
                <a:lnTo>
                  <a:pt x="0" y="729284"/>
                </a:lnTo>
                <a:lnTo>
                  <a:pt x="7436" y="775393"/>
                </a:lnTo>
                <a:lnTo>
                  <a:pt x="28142" y="815437"/>
                </a:lnTo>
                <a:lnTo>
                  <a:pt x="59716" y="847013"/>
                </a:lnTo>
                <a:lnTo>
                  <a:pt x="99756" y="867720"/>
                </a:lnTo>
                <a:lnTo>
                  <a:pt x="145859" y="875157"/>
                </a:lnTo>
                <a:lnTo>
                  <a:pt x="6367741" y="875157"/>
                </a:lnTo>
                <a:lnTo>
                  <a:pt x="6413844" y="867720"/>
                </a:lnTo>
                <a:lnTo>
                  <a:pt x="6453884" y="847013"/>
                </a:lnTo>
                <a:lnTo>
                  <a:pt x="6485459" y="815437"/>
                </a:lnTo>
                <a:lnTo>
                  <a:pt x="6506165" y="775393"/>
                </a:lnTo>
                <a:lnTo>
                  <a:pt x="6513601" y="729284"/>
                </a:lnTo>
                <a:lnTo>
                  <a:pt x="6513601" y="145859"/>
                </a:lnTo>
                <a:lnTo>
                  <a:pt x="6506165" y="99756"/>
                </a:lnTo>
                <a:lnTo>
                  <a:pt x="6485459" y="59716"/>
                </a:lnTo>
                <a:lnTo>
                  <a:pt x="6453884" y="28142"/>
                </a:lnTo>
                <a:lnTo>
                  <a:pt x="6413844" y="7436"/>
                </a:lnTo>
                <a:lnTo>
                  <a:pt x="6367741" y="0"/>
                </a:lnTo>
                <a:close/>
              </a:path>
            </a:pathLst>
          </a:custGeom>
          <a:solidFill>
            <a:srgbClr val="B49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94300" y="4922215"/>
            <a:ext cx="6513830" cy="875665"/>
          </a:xfrm>
          <a:custGeom>
            <a:avLst/>
            <a:gdLst/>
            <a:ahLst/>
            <a:cxnLst/>
            <a:rect l="l" t="t" r="r" b="b"/>
            <a:pathLst>
              <a:path w="6513830" h="875664">
                <a:moveTo>
                  <a:pt x="6367741" y="0"/>
                </a:moveTo>
                <a:lnTo>
                  <a:pt x="145859" y="0"/>
                </a:lnTo>
                <a:lnTo>
                  <a:pt x="99756" y="7436"/>
                </a:lnTo>
                <a:lnTo>
                  <a:pt x="59716" y="28143"/>
                </a:lnTo>
                <a:lnTo>
                  <a:pt x="28142" y="59719"/>
                </a:lnTo>
                <a:lnTo>
                  <a:pt x="7436" y="99763"/>
                </a:lnTo>
                <a:lnTo>
                  <a:pt x="0" y="145872"/>
                </a:lnTo>
                <a:lnTo>
                  <a:pt x="0" y="729296"/>
                </a:lnTo>
                <a:lnTo>
                  <a:pt x="7436" y="775400"/>
                </a:lnTo>
                <a:lnTo>
                  <a:pt x="28142" y="815442"/>
                </a:lnTo>
                <a:lnTo>
                  <a:pt x="59716" y="847018"/>
                </a:lnTo>
                <a:lnTo>
                  <a:pt x="99756" y="867725"/>
                </a:lnTo>
                <a:lnTo>
                  <a:pt x="145859" y="875162"/>
                </a:lnTo>
                <a:lnTo>
                  <a:pt x="6367741" y="875162"/>
                </a:lnTo>
                <a:lnTo>
                  <a:pt x="6413844" y="867725"/>
                </a:lnTo>
                <a:lnTo>
                  <a:pt x="6453884" y="847018"/>
                </a:lnTo>
                <a:lnTo>
                  <a:pt x="6485459" y="815442"/>
                </a:lnTo>
                <a:lnTo>
                  <a:pt x="6506165" y="775400"/>
                </a:lnTo>
                <a:lnTo>
                  <a:pt x="6513601" y="729296"/>
                </a:lnTo>
                <a:lnTo>
                  <a:pt x="6513601" y="145872"/>
                </a:lnTo>
                <a:lnTo>
                  <a:pt x="6506165" y="99763"/>
                </a:lnTo>
                <a:lnTo>
                  <a:pt x="6485459" y="59719"/>
                </a:lnTo>
                <a:lnTo>
                  <a:pt x="6453884" y="28143"/>
                </a:lnTo>
                <a:lnTo>
                  <a:pt x="6413844" y="7436"/>
                </a:lnTo>
                <a:lnTo>
                  <a:pt x="6367741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3862" y="2140202"/>
            <a:ext cx="5918835" cy="346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indent="-512445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spc="-10" dirty="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sz="3400" spc="-5" dirty="0">
                <a:solidFill>
                  <a:srgbClr val="FFFFFF"/>
                </a:solidFill>
                <a:latin typeface="Carlito"/>
                <a:cs typeface="Carlito"/>
              </a:rPr>
              <a:t> Manager</a:t>
            </a:r>
            <a:endParaRPr sz="3400">
              <a:latin typeface="Carlito"/>
              <a:cs typeface="Carlito"/>
            </a:endParaRPr>
          </a:p>
          <a:p>
            <a:pPr marL="524510" indent="-512445">
              <a:lnSpc>
                <a:spcPct val="100000"/>
              </a:lnSpc>
              <a:spcBef>
                <a:spcPts val="3575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spc="-10" dirty="0">
                <a:solidFill>
                  <a:srgbClr val="FFFFFF"/>
                </a:solidFill>
                <a:latin typeface="Carlito"/>
                <a:cs typeface="Carlito"/>
              </a:rPr>
              <a:t>Associate </a:t>
            </a:r>
            <a:r>
              <a:rPr sz="3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400" spc="-5" dirty="0">
                <a:solidFill>
                  <a:srgbClr val="FFFFFF"/>
                </a:solidFill>
                <a:latin typeface="Carlito"/>
                <a:cs typeface="Carlito"/>
              </a:rPr>
              <a:t>Senior</a:t>
            </a:r>
            <a:r>
              <a:rPr sz="34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Carlito"/>
                <a:cs typeface="Carlito"/>
              </a:rPr>
              <a:t>Associate</a:t>
            </a:r>
            <a:endParaRPr sz="3400">
              <a:latin typeface="Carlito"/>
              <a:cs typeface="Carlito"/>
            </a:endParaRPr>
          </a:p>
          <a:p>
            <a:pPr marL="524510" indent="-512445">
              <a:lnSpc>
                <a:spcPct val="100000"/>
              </a:lnSpc>
              <a:spcBef>
                <a:spcPts val="3600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spc="-15" dirty="0">
                <a:solidFill>
                  <a:srgbClr val="FFFFFF"/>
                </a:solidFill>
                <a:latin typeface="Carlito"/>
                <a:cs typeface="Carlito"/>
              </a:rPr>
              <a:t>Programmer</a:t>
            </a:r>
            <a:r>
              <a:rPr sz="34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Carlito"/>
                <a:cs typeface="Carlito"/>
              </a:rPr>
              <a:t>Analyst</a:t>
            </a:r>
            <a:endParaRPr sz="3400">
              <a:latin typeface="Carlito"/>
              <a:cs typeface="Carlito"/>
            </a:endParaRPr>
          </a:p>
          <a:p>
            <a:pPr marL="524510" indent="-512445">
              <a:lnSpc>
                <a:spcPct val="100000"/>
              </a:lnSpc>
              <a:spcBef>
                <a:spcPts val="3575"/>
              </a:spcBef>
              <a:buFont typeface="Symbola"/>
              <a:buChar char="➢"/>
              <a:tabLst>
                <a:tab pos="525145" algn="l"/>
              </a:tabLst>
            </a:pPr>
            <a:r>
              <a:rPr sz="3400" spc="-15" dirty="0">
                <a:solidFill>
                  <a:srgbClr val="FFFFFF"/>
                </a:solidFill>
                <a:latin typeface="Carlito"/>
                <a:cs typeface="Carlito"/>
              </a:rPr>
              <a:t>Programmer Analyst</a:t>
            </a:r>
            <a:r>
              <a:rPr sz="34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Carlito"/>
                <a:cs typeface="Carlito"/>
              </a:rPr>
              <a:t>Trainee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5093335" cy="6858000"/>
          </a:xfrm>
          <a:custGeom>
            <a:avLst/>
            <a:gdLst/>
            <a:ahLst/>
            <a:cxnLst/>
            <a:rect l="l" t="t" r="r" b="b"/>
            <a:pathLst>
              <a:path w="5093335" h="6858000">
                <a:moveTo>
                  <a:pt x="5093209" y="0"/>
                </a:moveTo>
                <a:lnTo>
                  <a:pt x="0" y="0"/>
                </a:lnTo>
                <a:lnTo>
                  <a:pt x="0" y="6857999"/>
                </a:lnTo>
                <a:lnTo>
                  <a:pt x="5093209" y="6857999"/>
                </a:lnTo>
                <a:lnTo>
                  <a:pt x="509320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481" y="1986788"/>
            <a:ext cx="3529329" cy="258889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marR="5080" algn="just">
              <a:lnSpc>
                <a:spcPct val="90200"/>
              </a:lnSpc>
              <a:spcBef>
                <a:spcPts val="805"/>
              </a:spcBef>
            </a:pPr>
            <a:r>
              <a:rPr sz="6000" b="1" spc="-325" dirty="0">
                <a:solidFill>
                  <a:srgbClr val="FFFFFF"/>
                </a:solidFill>
                <a:latin typeface="Trebuchet MS"/>
                <a:cs typeface="Trebuchet MS"/>
              </a:rPr>
              <a:t>Interesting  </a:t>
            </a:r>
            <a:r>
              <a:rPr sz="6000" b="1" spc="-375" dirty="0">
                <a:solidFill>
                  <a:srgbClr val="FFFFFF"/>
                </a:solidFill>
                <a:latin typeface="Trebuchet MS"/>
                <a:cs typeface="Trebuchet MS"/>
              </a:rPr>
              <a:t>job </a:t>
            </a:r>
            <a:r>
              <a:rPr sz="6000" b="1" spc="-320" dirty="0">
                <a:solidFill>
                  <a:srgbClr val="FFFFFF"/>
                </a:solidFill>
                <a:latin typeface="Trebuchet MS"/>
                <a:cs typeface="Trebuchet MS"/>
              </a:rPr>
              <a:t>roles</a:t>
            </a:r>
            <a:r>
              <a:rPr sz="6000" b="1" spc="-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320" dirty="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sz="6000" b="1" spc="-390" dirty="0">
                <a:solidFill>
                  <a:srgbClr val="FFFFFF"/>
                </a:solidFill>
                <a:latin typeface="Trebuchet MS"/>
                <a:cs typeface="Trebuchet MS"/>
              </a:rPr>
              <a:t>cognizant: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8391" y="1363941"/>
            <a:ext cx="6263640" cy="927100"/>
          </a:xfrm>
          <a:custGeom>
            <a:avLst/>
            <a:gdLst/>
            <a:ahLst/>
            <a:cxnLst/>
            <a:rect l="l" t="t" r="r" b="b"/>
            <a:pathLst>
              <a:path w="6263640" h="927100">
                <a:moveTo>
                  <a:pt x="6109195" y="0"/>
                </a:moveTo>
                <a:lnTo>
                  <a:pt x="154432" y="0"/>
                </a:lnTo>
                <a:lnTo>
                  <a:pt x="105618" y="7872"/>
                </a:lnTo>
                <a:lnTo>
                  <a:pt x="63225" y="29795"/>
                </a:lnTo>
                <a:lnTo>
                  <a:pt x="29795" y="63225"/>
                </a:lnTo>
                <a:lnTo>
                  <a:pt x="7872" y="105618"/>
                </a:lnTo>
                <a:lnTo>
                  <a:pt x="0" y="154432"/>
                </a:lnTo>
                <a:lnTo>
                  <a:pt x="0" y="772198"/>
                </a:lnTo>
                <a:lnTo>
                  <a:pt x="7872" y="821011"/>
                </a:lnTo>
                <a:lnTo>
                  <a:pt x="29795" y="863404"/>
                </a:lnTo>
                <a:lnTo>
                  <a:pt x="63225" y="896834"/>
                </a:lnTo>
                <a:lnTo>
                  <a:pt x="105618" y="918757"/>
                </a:lnTo>
                <a:lnTo>
                  <a:pt x="154432" y="926630"/>
                </a:lnTo>
                <a:lnTo>
                  <a:pt x="6109195" y="926630"/>
                </a:lnTo>
                <a:lnTo>
                  <a:pt x="6158010" y="918757"/>
                </a:lnTo>
                <a:lnTo>
                  <a:pt x="6200406" y="896834"/>
                </a:lnTo>
                <a:lnTo>
                  <a:pt x="6233839" y="863404"/>
                </a:lnTo>
                <a:lnTo>
                  <a:pt x="6255765" y="821011"/>
                </a:lnTo>
                <a:lnTo>
                  <a:pt x="6263640" y="772198"/>
                </a:lnTo>
                <a:lnTo>
                  <a:pt x="6263640" y="154432"/>
                </a:lnTo>
                <a:lnTo>
                  <a:pt x="6255765" y="105618"/>
                </a:lnTo>
                <a:lnTo>
                  <a:pt x="6233839" y="63225"/>
                </a:lnTo>
                <a:lnTo>
                  <a:pt x="6200406" y="29795"/>
                </a:lnTo>
                <a:lnTo>
                  <a:pt x="6158010" y="7872"/>
                </a:lnTo>
                <a:lnTo>
                  <a:pt x="6109195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8391" y="2394254"/>
            <a:ext cx="6263640" cy="927100"/>
          </a:xfrm>
          <a:custGeom>
            <a:avLst/>
            <a:gdLst/>
            <a:ahLst/>
            <a:cxnLst/>
            <a:rect l="l" t="t" r="r" b="b"/>
            <a:pathLst>
              <a:path w="6263640" h="927100">
                <a:moveTo>
                  <a:pt x="6109195" y="0"/>
                </a:moveTo>
                <a:lnTo>
                  <a:pt x="154432" y="0"/>
                </a:lnTo>
                <a:lnTo>
                  <a:pt x="105618" y="7874"/>
                </a:lnTo>
                <a:lnTo>
                  <a:pt x="63225" y="29800"/>
                </a:lnTo>
                <a:lnTo>
                  <a:pt x="29795" y="63233"/>
                </a:lnTo>
                <a:lnTo>
                  <a:pt x="7872" y="105629"/>
                </a:lnTo>
                <a:lnTo>
                  <a:pt x="0" y="154444"/>
                </a:lnTo>
                <a:lnTo>
                  <a:pt x="0" y="772198"/>
                </a:lnTo>
                <a:lnTo>
                  <a:pt x="7872" y="821012"/>
                </a:lnTo>
                <a:lnTo>
                  <a:pt x="29795" y="863409"/>
                </a:lnTo>
                <a:lnTo>
                  <a:pt x="63225" y="896842"/>
                </a:lnTo>
                <a:lnTo>
                  <a:pt x="105618" y="918768"/>
                </a:lnTo>
                <a:lnTo>
                  <a:pt x="154432" y="926642"/>
                </a:lnTo>
                <a:lnTo>
                  <a:pt x="6109195" y="926642"/>
                </a:lnTo>
                <a:lnTo>
                  <a:pt x="6158010" y="918768"/>
                </a:lnTo>
                <a:lnTo>
                  <a:pt x="6200406" y="896842"/>
                </a:lnTo>
                <a:lnTo>
                  <a:pt x="6233839" y="863409"/>
                </a:lnTo>
                <a:lnTo>
                  <a:pt x="6255765" y="821012"/>
                </a:lnTo>
                <a:lnTo>
                  <a:pt x="6263640" y="772198"/>
                </a:lnTo>
                <a:lnTo>
                  <a:pt x="6263640" y="154444"/>
                </a:lnTo>
                <a:lnTo>
                  <a:pt x="6255765" y="105629"/>
                </a:lnTo>
                <a:lnTo>
                  <a:pt x="6233839" y="63233"/>
                </a:lnTo>
                <a:lnTo>
                  <a:pt x="6200406" y="29800"/>
                </a:lnTo>
                <a:lnTo>
                  <a:pt x="6158010" y="7874"/>
                </a:lnTo>
                <a:lnTo>
                  <a:pt x="6109195" y="0"/>
                </a:lnTo>
                <a:close/>
              </a:path>
            </a:pathLst>
          </a:custGeom>
          <a:solidFill>
            <a:srgbClr val="52CA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8391" y="3424580"/>
            <a:ext cx="6263640" cy="927100"/>
          </a:xfrm>
          <a:custGeom>
            <a:avLst/>
            <a:gdLst/>
            <a:ahLst/>
            <a:cxnLst/>
            <a:rect l="l" t="t" r="r" b="b"/>
            <a:pathLst>
              <a:path w="6263640" h="927100">
                <a:moveTo>
                  <a:pt x="6109195" y="0"/>
                </a:moveTo>
                <a:lnTo>
                  <a:pt x="154432" y="0"/>
                </a:lnTo>
                <a:lnTo>
                  <a:pt x="105618" y="7872"/>
                </a:lnTo>
                <a:lnTo>
                  <a:pt x="63225" y="29795"/>
                </a:lnTo>
                <a:lnTo>
                  <a:pt x="29795" y="63225"/>
                </a:lnTo>
                <a:lnTo>
                  <a:pt x="7872" y="105618"/>
                </a:lnTo>
                <a:lnTo>
                  <a:pt x="0" y="154432"/>
                </a:lnTo>
                <a:lnTo>
                  <a:pt x="0" y="772198"/>
                </a:lnTo>
                <a:lnTo>
                  <a:pt x="7872" y="821011"/>
                </a:lnTo>
                <a:lnTo>
                  <a:pt x="29795" y="863404"/>
                </a:lnTo>
                <a:lnTo>
                  <a:pt x="63225" y="896834"/>
                </a:lnTo>
                <a:lnTo>
                  <a:pt x="105618" y="918757"/>
                </a:lnTo>
                <a:lnTo>
                  <a:pt x="154432" y="926630"/>
                </a:lnTo>
                <a:lnTo>
                  <a:pt x="6109195" y="926630"/>
                </a:lnTo>
                <a:lnTo>
                  <a:pt x="6158010" y="918757"/>
                </a:lnTo>
                <a:lnTo>
                  <a:pt x="6200406" y="896834"/>
                </a:lnTo>
                <a:lnTo>
                  <a:pt x="6233839" y="863404"/>
                </a:lnTo>
                <a:lnTo>
                  <a:pt x="6255765" y="821011"/>
                </a:lnTo>
                <a:lnTo>
                  <a:pt x="6263640" y="772198"/>
                </a:lnTo>
                <a:lnTo>
                  <a:pt x="6263640" y="154432"/>
                </a:lnTo>
                <a:lnTo>
                  <a:pt x="6255765" y="105618"/>
                </a:lnTo>
                <a:lnTo>
                  <a:pt x="6233839" y="63225"/>
                </a:lnTo>
                <a:lnTo>
                  <a:pt x="6200406" y="29795"/>
                </a:lnTo>
                <a:lnTo>
                  <a:pt x="6158010" y="7872"/>
                </a:lnTo>
                <a:lnTo>
                  <a:pt x="6109195" y="0"/>
                </a:lnTo>
                <a:close/>
              </a:path>
            </a:pathLst>
          </a:custGeom>
          <a:solidFill>
            <a:srgbClr val="49BF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8391" y="4454893"/>
            <a:ext cx="6263640" cy="927100"/>
          </a:xfrm>
          <a:custGeom>
            <a:avLst/>
            <a:gdLst/>
            <a:ahLst/>
            <a:cxnLst/>
            <a:rect l="l" t="t" r="r" b="b"/>
            <a:pathLst>
              <a:path w="6263640" h="927100">
                <a:moveTo>
                  <a:pt x="6109195" y="0"/>
                </a:moveTo>
                <a:lnTo>
                  <a:pt x="154432" y="0"/>
                </a:lnTo>
                <a:lnTo>
                  <a:pt x="105618" y="7874"/>
                </a:lnTo>
                <a:lnTo>
                  <a:pt x="63225" y="29800"/>
                </a:lnTo>
                <a:lnTo>
                  <a:pt x="29795" y="63233"/>
                </a:lnTo>
                <a:lnTo>
                  <a:pt x="7872" y="105629"/>
                </a:lnTo>
                <a:lnTo>
                  <a:pt x="0" y="154444"/>
                </a:lnTo>
                <a:lnTo>
                  <a:pt x="0" y="772198"/>
                </a:lnTo>
                <a:lnTo>
                  <a:pt x="7872" y="821012"/>
                </a:lnTo>
                <a:lnTo>
                  <a:pt x="29795" y="863409"/>
                </a:lnTo>
                <a:lnTo>
                  <a:pt x="63225" y="896842"/>
                </a:lnTo>
                <a:lnTo>
                  <a:pt x="105618" y="918768"/>
                </a:lnTo>
                <a:lnTo>
                  <a:pt x="154432" y="926642"/>
                </a:lnTo>
                <a:lnTo>
                  <a:pt x="6109195" y="926642"/>
                </a:lnTo>
                <a:lnTo>
                  <a:pt x="6158010" y="918768"/>
                </a:lnTo>
                <a:lnTo>
                  <a:pt x="6200406" y="896842"/>
                </a:lnTo>
                <a:lnTo>
                  <a:pt x="6233839" y="863409"/>
                </a:lnTo>
                <a:lnTo>
                  <a:pt x="6255765" y="821012"/>
                </a:lnTo>
                <a:lnTo>
                  <a:pt x="6263640" y="772198"/>
                </a:lnTo>
                <a:lnTo>
                  <a:pt x="6263640" y="154444"/>
                </a:lnTo>
                <a:lnTo>
                  <a:pt x="6255765" y="105629"/>
                </a:lnTo>
                <a:lnTo>
                  <a:pt x="6233839" y="63233"/>
                </a:lnTo>
                <a:lnTo>
                  <a:pt x="6200406" y="29800"/>
                </a:lnTo>
                <a:lnTo>
                  <a:pt x="6158010" y="7874"/>
                </a:lnTo>
                <a:lnTo>
                  <a:pt x="610919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38088" y="1511300"/>
            <a:ext cx="5782310" cy="366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4990" indent="-54229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554990" algn="l"/>
              </a:tabLst>
            </a:pPr>
            <a:r>
              <a:rPr sz="3600" spc="-15" dirty="0">
                <a:solidFill>
                  <a:srgbClr val="FFFFFF"/>
                </a:solidFill>
                <a:latin typeface="Carlito"/>
                <a:cs typeface="Carlito"/>
              </a:rPr>
              <a:t>Programmer analyst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Trainee</a:t>
            </a:r>
            <a:endParaRPr sz="3600">
              <a:latin typeface="Carlito"/>
              <a:cs typeface="Carlito"/>
            </a:endParaRPr>
          </a:p>
          <a:p>
            <a:pPr marL="554990" indent="-542290">
              <a:lnSpc>
                <a:spcPct val="100000"/>
              </a:lnSpc>
              <a:spcBef>
                <a:spcPts val="3790"/>
              </a:spcBef>
              <a:buFont typeface="Symbola"/>
              <a:buChar char="➢"/>
              <a:tabLst>
                <a:tab pos="554990" algn="l"/>
              </a:tabLst>
            </a:pPr>
            <a:r>
              <a:rPr sz="3600" spc="-15" dirty="0">
                <a:solidFill>
                  <a:srgbClr val="FFFFFF"/>
                </a:solidFill>
                <a:latin typeface="Carlito"/>
                <a:cs typeface="Carlito"/>
              </a:rPr>
              <a:t>Programmer</a:t>
            </a:r>
            <a:r>
              <a:rPr sz="36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spc="-15" dirty="0">
                <a:solidFill>
                  <a:srgbClr val="FFFFFF"/>
                </a:solidFill>
                <a:latin typeface="Carlito"/>
                <a:cs typeface="Carlito"/>
              </a:rPr>
              <a:t>analyst</a:t>
            </a:r>
            <a:endParaRPr sz="3600">
              <a:latin typeface="Carlito"/>
              <a:cs typeface="Carlito"/>
            </a:endParaRPr>
          </a:p>
          <a:p>
            <a:pPr marL="554990" indent="-542290">
              <a:lnSpc>
                <a:spcPct val="100000"/>
              </a:lnSpc>
              <a:spcBef>
                <a:spcPts val="3794"/>
              </a:spcBef>
              <a:buFont typeface="Symbola"/>
              <a:buChar char="➢"/>
              <a:tabLst>
                <a:tab pos="554990" algn="l"/>
              </a:tabLst>
            </a:pPr>
            <a:r>
              <a:rPr sz="3600" spc="-10" dirty="0">
                <a:solidFill>
                  <a:srgbClr val="FFFFFF"/>
                </a:solidFill>
                <a:latin typeface="Carlito"/>
                <a:cs typeface="Carlito"/>
              </a:rPr>
              <a:t>Associate</a:t>
            </a:r>
            <a:endParaRPr sz="3600">
              <a:latin typeface="Carlito"/>
              <a:cs typeface="Carlito"/>
            </a:endParaRPr>
          </a:p>
          <a:p>
            <a:pPr marL="554990" indent="-542290">
              <a:lnSpc>
                <a:spcPct val="100000"/>
              </a:lnSpc>
              <a:spcBef>
                <a:spcPts val="3790"/>
              </a:spcBef>
              <a:buFont typeface="Symbola"/>
              <a:buChar char="➢"/>
              <a:tabLst>
                <a:tab pos="554990" algn="l"/>
              </a:tabLst>
            </a:pPr>
            <a:r>
              <a:rPr sz="3600" spc="-5" dirty="0">
                <a:solidFill>
                  <a:srgbClr val="FFFFFF"/>
                </a:solidFill>
                <a:latin typeface="Carlito"/>
                <a:cs typeface="Carlito"/>
              </a:rPr>
              <a:t>Senior</a:t>
            </a:r>
            <a:r>
              <a:rPr sz="36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spc="-15" dirty="0">
                <a:solidFill>
                  <a:srgbClr val="FFFFFF"/>
                </a:solidFill>
                <a:latin typeface="Carlito"/>
                <a:cs typeface="Carlito"/>
              </a:rPr>
              <a:t>Associate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881" y="280377"/>
            <a:ext cx="11438890" cy="1844675"/>
          </a:xfrm>
          <a:custGeom>
            <a:avLst/>
            <a:gdLst/>
            <a:ahLst/>
            <a:cxnLst/>
            <a:rect l="l" t="t" r="r" b="b"/>
            <a:pathLst>
              <a:path w="11438890" h="1844675">
                <a:moveTo>
                  <a:pt x="11438794" y="0"/>
                </a:moveTo>
                <a:lnTo>
                  <a:pt x="0" y="0"/>
                </a:lnTo>
                <a:lnTo>
                  <a:pt x="0" y="1844255"/>
                </a:lnTo>
                <a:lnTo>
                  <a:pt x="11438794" y="1844255"/>
                </a:lnTo>
                <a:lnTo>
                  <a:pt x="1143879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081" y="229870"/>
            <a:ext cx="11540490" cy="1945639"/>
          </a:xfrm>
          <a:prstGeom prst="rect">
            <a:avLst/>
          </a:prstGeom>
          <a:ln w="25400">
            <a:solidFill>
              <a:srgbClr val="404040"/>
            </a:solidFill>
          </a:ln>
        </p:spPr>
        <p:txBody>
          <a:bodyPr vert="horz" wrap="square" lIns="0" tIns="287020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260"/>
              </a:spcBef>
            </a:pPr>
            <a:r>
              <a:rPr sz="5000" spc="-245" dirty="0">
                <a:latin typeface="Trebuchet MS"/>
                <a:cs typeface="Trebuchet MS"/>
              </a:rPr>
              <a:t>Revenue </a:t>
            </a:r>
            <a:r>
              <a:rPr sz="5000" spc="-185" dirty="0">
                <a:latin typeface="Trebuchet MS"/>
                <a:cs typeface="Trebuchet MS"/>
              </a:rPr>
              <a:t>as </a:t>
            </a:r>
            <a:r>
              <a:rPr sz="5000" spc="-220" dirty="0">
                <a:latin typeface="Trebuchet MS"/>
                <a:cs typeface="Trebuchet MS"/>
              </a:rPr>
              <a:t>per </a:t>
            </a:r>
            <a:r>
              <a:rPr sz="5000" spc="-250" dirty="0">
                <a:latin typeface="Trebuchet MS"/>
                <a:cs typeface="Trebuchet MS"/>
              </a:rPr>
              <a:t>the </a:t>
            </a:r>
            <a:r>
              <a:rPr sz="5000" spc="-280" dirty="0">
                <a:latin typeface="Trebuchet MS"/>
                <a:cs typeface="Trebuchet MS"/>
              </a:rPr>
              <a:t>NSE/NYSE(Last </a:t>
            </a:r>
            <a:r>
              <a:rPr sz="5000" spc="-90" dirty="0">
                <a:latin typeface="Trebuchet MS"/>
                <a:cs typeface="Trebuchet MS"/>
              </a:rPr>
              <a:t>5</a:t>
            </a:r>
            <a:r>
              <a:rPr sz="5000" spc="-1160" dirty="0">
                <a:latin typeface="Trebuchet MS"/>
                <a:cs typeface="Trebuchet MS"/>
              </a:rPr>
              <a:t> </a:t>
            </a:r>
            <a:r>
              <a:rPr sz="5000" spc="-270" dirty="0">
                <a:latin typeface="Trebuchet MS"/>
                <a:cs typeface="Trebuchet MS"/>
              </a:rPr>
              <a:t>years)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30081" y="1522298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4" y="1"/>
                </a:lnTo>
              </a:path>
            </a:pathLst>
          </a:custGeom>
          <a:ln w="222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043" y="2426817"/>
            <a:ext cx="5438964" cy="3997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65482" y="2596832"/>
            <a:ext cx="101600" cy="3658235"/>
          </a:xfrm>
          <a:custGeom>
            <a:avLst/>
            <a:gdLst/>
            <a:ahLst/>
            <a:cxnLst/>
            <a:rect l="l" t="t" r="r" b="b"/>
            <a:pathLst>
              <a:path w="101600" h="3658235">
                <a:moveTo>
                  <a:pt x="33858" y="0"/>
                </a:moveTo>
                <a:lnTo>
                  <a:pt x="0" y="0"/>
                </a:lnTo>
                <a:lnTo>
                  <a:pt x="0" y="3657612"/>
                </a:lnTo>
                <a:lnTo>
                  <a:pt x="33858" y="3657612"/>
                </a:lnTo>
                <a:lnTo>
                  <a:pt x="33858" y="0"/>
                </a:lnTo>
                <a:close/>
              </a:path>
              <a:path w="101600" h="3658235">
                <a:moveTo>
                  <a:pt x="101600" y="0"/>
                </a:moveTo>
                <a:lnTo>
                  <a:pt x="67729" y="0"/>
                </a:lnTo>
                <a:lnTo>
                  <a:pt x="67729" y="3657612"/>
                </a:lnTo>
                <a:lnTo>
                  <a:pt x="101600" y="3657612"/>
                </a:lnTo>
                <a:lnTo>
                  <a:pt x="10160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3235" y="2982005"/>
            <a:ext cx="5316752" cy="2884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827" y="240029"/>
            <a:ext cx="3784600" cy="6023610"/>
            <a:chOff x="274827" y="240029"/>
            <a:chExt cx="3784600" cy="6023610"/>
          </a:xfrm>
        </p:grpSpPr>
        <p:sp>
          <p:nvSpPr>
            <p:cNvPr id="3" name="object 3"/>
            <p:cNvSpPr/>
            <p:nvPr/>
          </p:nvSpPr>
          <p:spPr>
            <a:xfrm>
              <a:off x="338327" y="303593"/>
              <a:ext cx="3657600" cy="5897245"/>
            </a:xfrm>
            <a:custGeom>
              <a:avLst/>
              <a:gdLst/>
              <a:ahLst/>
              <a:cxnLst/>
              <a:rect l="l" t="t" r="r" b="b"/>
              <a:pathLst>
                <a:path w="3657600" h="5897245">
                  <a:moveTo>
                    <a:pt x="3657600" y="0"/>
                  </a:moveTo>
                  <a:lnTo>
                    <a:pt x="0" y="0"/>
                  </a:lnTo>
                  <a:lnTo>
                    <a:pt x="0" y="5896740"/>
                  </a:lnTo>
                  <a:lnTo>
                    <a:pt x="3657600" y="58967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4828" y="240029"/>
              <a:ext cx="3784600" cy="6023610"/>
            </a:xfrm>
            <a:custGeom>
              <a:avLst/>
              <a:gdLst/>
              <a:ahLst/>
              <a:cxnLst/>
              <a:rect l="l" t="t" r="r" b="b"/>
              <a:pathLst>
                <a:path w="3784600" h="6023610">
                  <a:moveTo>
                    <a:pt x="3733800" y="50800"/>
                  </a:moveTo>
                  <a:lnTo>
                    <a:pt x="50800" y="50800"/>
                  </a:lnTo>
                  <a:lnTo>
                    <a:pt x="50800" y="127000"/>
                  </a:lnTo>
                  <a:lnTo>
                    <a:pt x="50800" y="5896610"/>
                  </a:lnTo>
                  <a:lnTo>
                    <a:pt x="50800" y="5972810"/>
                  </a:lnTo>
                  <a:lnTo>
                    <a:pt x="3733800" y="5972810"/>
                  </a:lnTo>
                  <a:lnTo>
                    <a:pt x="3733800" y="5896813"/>
                  </a:lnTo>
                  <a:lnTo>
                    <a:pt x="3733800" y="5896610"/>
                  </a:lnTo>
                  <a:lnTo>
                    <a:pt x="3733800" y="127063"/>
                  </a:lnTo>
                  <a:lnTo>
                    <a:pt x="3657600" y="127063"/>
                  </a:lnTo>
                  <a:lnTo>
                    <a:pt x="3657600" y="5896610"/>
                  </a:lnTo>
                  <a:lnTo>
                    <a:pt x="127000" y="5896610"/>
                  </a:lnTo>
                  <a:lnTo>
                    <a:pt x="127000" y="127000"/>
                  </a:lnTo>
                  <a:lnTo>
                    <a:pt x="3733800" y="127000"/>
                  </a:lnTo>
                  <a:lnTo>
                    <a:pt x="3733800" y="50800"/>
                  </a:lnTo>
                  <a:close/>
                </a:path>
                <a:path w="3784600" h="6023610">
                  <a:moveTo>
                    <a:pt x="3784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998210"/>
                  </a:lnTo>
                  <a:lnTo>
                    <a:pt x="0" y="6023610"/>
                  </a:lnTo>
                  <a:lnTo>
                    <a:pt x="3784600" y="6023610"/>
                  </a:lnTo>
                  <a:lnTo>
                    <a:pt x="3784600" y="5998413"/>
                  </a:lnTo>
                  <a:lnTo>
                    <a:pt x="3784600" y="5998210"/>
                  </a:lnTo>
                  <a:lnTo>
                    <a:pt x="3784600" y="25463"/>
                  </a:lnTo>
                  <a:lnTo>
                    <a:pt x="3759200" y="25463"/>
                  </a:lnTo>
                  <a:lnTo>
                    <a:pt x="3759200" y="5998210"/>
                  </a:lnTo>
                  <a:lnTo>
                    <a:pt x="25400" y="5998210"/>
                  </a:lnTo>
                  <a:lnTo>
                    <a:pt x="25400" y="25400"/>
                  </a:lnTo>
                  <a:lnTo>
                    <a:pt x="3784600" y="25400"/>
                  </a:lnTo>
                  <a:lnTo>
                    <a:pt x="3784600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3100" y="2324607"/>
            <a:ext cx="2748915" cy="17811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ct val="90500"/>
              </a:lnSpc>
              <a:spcBef>
                <a:spcPts val="450"/>
              </a:spcBef>
            </a:pPr>
            <a:r>
              <a:rPr sz="3100" b="1" spc="-195" dirty="0">
                <a:latin typeface="Trebuchet MS"/>
                <a:cs typeface="Trebuchet MS"/>
              </a:rPr>
              <a:t>Average</a:t>
            </a:r>
            <a:r>
              <a:rPr sz="3100" b="1" spc="-295" dirty="0">
                <a:latin typeface="Trebuchet MS"/>
                <a:cs typeface="Trebuchet MS"/>
              </a:rPr>
              <a:t> </a:t>
            </a:r>
            <a:r>
              <a:rPr sz="3100" b="1" spc="-200" dirty="0">
                <a:latin typeface="Trebuchet MS"/>
                <a:cs typeface="Trebuchet MS"/>
              </a:rPr>
              <a:t>Package  </a:t>
            </a:r>
            <a:r>
              <a:rPr sz="3100" b="1" spc="-165" dirty="0">
                <a:latin typeface="Trebuchet MS"/>
                <a:cs typeface="Trebuchet MS"/>
              </a:rPr>
              <a:t>in </a:t>
            </a:r>
            <a:r>
              <a:rPr sz="3100" b="1" spc="-195" dirty="0">
                <a:latin typeface="Trebuchet MS"/>
                <a:cs typeface="Trebuchet MS"/>
              </a:rPr>
              <a:t>cognizant  </a:t>
            </a:r>
            <a:r>
              <a:rPr sz="3100" b="1" spc="-185" dirty="0">
                <a:latin typeface="Trebuchet MS"/>
                <a:cs typeface="Trebuchet MS"/>
              </a:rPr>
              <a:t>according </a:t>
            </a:r>
            <a:r>
              <a:rPr sz="3100" b="1" spc="-140" dirty="0">
                <a:latin typeface="Trebuchet MS"/>
                <a:cs typeface="Trebuchet MS"/>
              </a:rPr>
              <a:t>to </a:t>
            </a:r>
            <a:r>
              <a:rPr sz="3100" b="1" spc="-185" dirty="0">
                <a:latin typeface="Trebuchet MS"/>
                <a:cs typeface="Trebuchet MS"/>
              </a:rPr>
              <a:t>the  </a:t>
            </a:r>
            <a:r>
              <a:rPr sz="3100" b="1" spc="-195" dirty="0">
                <a:latin typeface="Trebuchet MS"/>
                <a:cs typeface="Trebuchet MS"/>
              </a:rPr>
              <a:t>job</a:t>
            </a:r>
            <a:r>
              <a:rPr sz="3100" b="1" spc="-240" dirty="0">
                <a:latin typeface="Trebuchet MS"/>
                <a:cs typeface="Trebuchet MS"/>
              </a:rPr>
              <a:t> </a:t>
            </a:r>
            <a:r>
              <a:rPr sz="3100" b="1" spc="-185" dirty="0">
                <a:latin typeface="Trebuchet MS"/>
                <a:cs typeface="Trebuchet MS"/>
              </a:rPr>
              <a:t>role</a:t>
            </a:r>
            <a:endParaRPr sz="31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15637" y="297954"/>
            <a:ext cx="7240270" cy="12700"/>
            <a:chOff x="4515637" y="297954"/>
            <a:chExt cx="7240270" cy="12700"/>
          </a:xfrm>
        </p:grpSpPr>
        <p:sp>
          <p:nvSpPr>
            <p:cNvPr id="7" name="object 7"/>
            <p:cNvSpPr/>
            <p:nvPr/>
          </p:nvSpPr>
          <p:spPr>
            <a:xfrm>
              <a:off x="4515637" y="304304"/>
              <a:ext cx="7240270" cy="635"/>
            </a:xfrm>
            <a:custGeom>
              <a:avLst/>
              <a:gdLst/>
              <a:ahLst/>
              <a:cxnLst/>
              <a:rect l="l" t="t" r="r" b="b"/>
              <a:pathLst>
                <a:path w="7240270" h="635">
                  <a:moveTo>
                    <a:pt x="7240041" y="12"/>
                  </a:moveTo>
                  <a:lnTo>
                    <a:pt x="0" y="0"/>
                  </a:lnTo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15637" y="304304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515637" y="1477022"/>
            <a:ext cx="7240270" cy="12700"/>
            <a:chOff x="4515637" y="1477022"/>
            <a:chExt cx="7240270" cy="12700"/>
          </a:xfrm>
        </p:grpSpPr>
        <p:sp>
          <p:nvSpPr>
            <p:cNvPr id="10" name="object 10"/>
            <p:cNvSpPr/>
            <p:nvPr/>
          </p:nvSpPr>
          <p:spPr>
            <a:xfrm>
              <a:off x="4515637" y="1483372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D87A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15637" y="1483372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D87A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36287" y="399289"/>
            <a:ext cx="6870700" cy="173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0" indent="-527685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540385" algn="l"/>
              </a:tabLst>
            </a:pPr>
            <a:r>
              <a:rPr sz="3500" spc="-15" dirty="0">
                <a:latin typeface="Carlito"/>
                <a:cs typeface="Carlito"/>
              </a:rPr>
              <a:t>Programmer analyst trainee </a:t>
            </a:r>
            <a:r>
              <a:rPr sz="3500" dirty="0">
                <a:latin typeface="Carlito"/>
                <a:cs typeface="Carlito"/>
              </a:rPr>
              <a:t>=</a:t>
            </a:r>
            <a:r>
              <a:rPr sz="3500" spc="5" dirty="0">
                <a:latin typeface="Carlito"/>
                <a:cs typeface="Carlito"/>
              </a:rPr>
              <a:t> </a:t>
            </a:r>
            <a:r>
              <a:rPr sz="3500" spc="-65" dirty="0">
                <a:latin typeface="Carlito"/>
                <a:cs typeface="Carlito"/>
              </a:rPr>
              <a:t>2LPA</a:t>
            </a:r>
            <a:endParaRPr sz="3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Symbola"/>
              <a:buChar char="➢"/>
            </a:pPr>
            <a:endParaRPr sz="4150">
              <a:latin typeface="Carlito"/>
              <a:cs typeface="Carlito"/>
            </a:endParaRPr>
          </a:p>
          <a:p>
            <a:pPr marL="539750" indent="-527685">
              <a:lnSpc>
                <a:spcPct val="100000"/>
              </a:lnSpc>
              <a:buFont typeface="Symbola"/>
              <a:buChar char="➢"/>
              <a:tabLst>
                <a:tab pos="540385" algn="l"/>
              </a:tabLst>
            </a:pPr>
            <a:r>
              <a:rPr sz="3500" spc="-15" dirty="0">
                <a:latin typeface="Carlito"/>
                <a:cs typeface="Carlito"/>
              </a:rPr>
              <a:t>Programmer analyst </a:t>
            </a:r>
            <a:r>
              <a:rPr sz="3500" dirty="0">
                <a:latin typeface="Carlito"/>
                <a:cs typeface="Carlito"/>
              </a:rPr>
              <a:t>= </a:t>
            </a:r>
            <a:r>
              <a:rPr sz="3500" spc="-5" dirty="0">
                <a:latin typeface="Carlito"/>
                <a:cs typeface="Carlito"/>
              </a:rPr>
              <a:t>4.5</a:t>
            </a:r>
            <a:r>
              <a:rPr sz="3500" spc="10" dirty="0">
                <a:latin typeface="Carlito"/>
                <a:cs typeface="Carlito"/>
              </a:rPr>
              <a:t> </a:t>
            </a:r>
            <a:r>
              <a:rPr sz="3500" spc="-90" dirty="0">
                <a:latin typeface="Carlito"/>
                <a:cs typeface="Carlito"/>
              </a:rPr>
              <a:t>LPA</a:t>
            </a:r>
            <a:endParaRPr sz="35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15637" y="2656077"/>
            <a:ext cx="7240270" cy="12700"/>
            <a:chOff x="4515637" y="2656077"/>
            <a:chExt cx="7240270" cy="12700"/>
          </a:xfrm>
        </p:grpSpPr>
        <p:sp>
          <p:nvSpPr>
            <p:cNvPr id="14" name="object 14"/>
            <p:cNvSpPr/>
            <p:nvPr/>
          </p:nvSpPr>
          <p:spPr>
            <a:xfrm>
              <a:off x="4515637" y="2662427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C4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5637" y="2662427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C481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36287" y="2758441"/>
            <a:ext cx="39827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0" indent="-527685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540385" algn="l"/>
              </a:tabLst>
            </a:pPr>
            <a:r>
              <a:rPr sz="3500" spc="-10" dirty="0">
                <a:latin typeface="Carlito"/>
                <a:cs typeface="Carlito"/>
              </a:rPr>
              <a:t>Associate </a:t>
            </a:r>
            <a:r>
              <a:rPr sz="3500" dirty="0">
                <a:latin typeface="Carlito"/>
                <a:cs typeface="Carlito"/>
              </a:rPr>
              <a:t>= </a:t>
            </a:r>
            <a:r>
              <a:rPr sz="3500" spc="-5" dirty="0">
                <a:latin typeface="Carlito"/>
                <a:cs typeface="Carlito"/>
              </a:rPr>
              <a:t>6.7</a:t>
            </a:r>
            <a:r>
              <a:rPr sz="3500" spc="-70" dirty="0">
                <a:latin typeface="Carlito"/>
                <a:cs typeface="Carlito"/>
              </a:rPr>
              <a:t> </a:t>
            </a:r>
            <a:r>
              <a:rPr sz="3500" spc="-90" dirty="0">
                <a:latin typeface="Carlito"/>
                <a:cs typeface="Carlito"/>
              </a:rPr>
              <a:t>LPA</a:t>
            </a:r>
            <a:endParaRPr sz="35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15637" y="3835146"/>
            <a:ext cx="7240270" cy="12700"/>
            <a:chOff x="4515637" y="3835146"/>
            <a:chExt cx="7240270" cy="12700"/>
          </a:xfrm>
        </p:grpSpPr>
        <p:sp>
          <p:nvSpPr>
            <p:cNvPr id="18" name="object 18"/>
            <p:cNvSpPr/>
            <p:nvPr/>
          </p:nvSpPr>
          <p:spPr>
            <a:xfrm>
              <a:off x="4515637" y="3841496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B49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15637" y="3841496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B490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515637" y="5014201"/>
            <a:ext cx="7240270" cy="12700"/>
            <a:chOff x="4515637" y="5014201"/>
            <a:chExt cx="7240270" cy="12700"/>
          </a:xfrm>
        </p:grpSpPr>
        <p:sp>
          <p:nvSpPr>
            <p:cNvPr id="21" name="object 21"/>
            <p:cNvSpPr/>
            <p:nvPr/>
          </p:nvSpPr>
          <p:spPr>
            <a:xfrm>
              <a:off x="4515637" y="5020551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15637" y="5020551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36287" y="3938016"/>
            <a:ext cx="5358130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0" indent="-527685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540385" algn="l"/>
              </a:tabLst>
            </a:pPr>
            <a:r>
              <a:rPr sz="3500" spc="-5" dirty="0">
                <a:latin typeface="Carlito"/>
                <a:cs typeface="Carlito"/>
              </a:rPr>
              <a:t>Senior </a:t>
            </a:r>
            <a:r>
              <a:rPr sz="3500" spc="-10" dirty="0">
                <a:latin typeface="Carlito"/>
                <a:cs typeface="Carlito"/>
              </a:rPr>
              <a:t>Associate </a:t>
            </a:r>
            <a:r>
              <a:rPr sz="3500" dirty="0">
                <a:latin typeface="Carlito"/>
                <a:cs typeface="Carlito"/>
              </a:rPr>
              <a:t>=</a:t>
            </a:r>
            <a:r>
              <a:rPr sz="3500" spc="-55" dirty="0">
                <a:latin typeface="Carlito"/>
                <a:cs typeface="Carlito"/>
              </a:rPr>
              <a:t> </a:t>
            </a:r>
            <a:r>
              <a:rPr sz="3500" spc="-40" dirty="0">
                <a:latin typeface="Carlito"/>
                <a:cs typeface="Carlito"/>
              </a:rPr>
              <a:t>13.6LPA</a:t>
            </a:r>
            <a:endParaRPr sz="3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ymbola"/>
              <a:buChar char="➢"/>
            </a:pPr>
            <a:endParaRPr sz="4100">
              <a:latin typeface="Carlito"/>
              <a:cs typeface="Carlito"/>
            </a:endParaRPr>
          </a:p>
          <a:p>
            <a:pPr marL="539750" indent="-527685">
              <a:lnSpc>
                <a:spcPct val="100000"/>
              </a:lnSpc>
              <a:spcBef>
                <a:spcPts val="5"/>
              </a:spcBef>
              <a:buFont typeface="Symbola"/>
              <a:buChar char="➢"/>
              <a:tabLst>
                <a:tab pos="540385" algn="l"/>
              </a:tabLst>
            </a:pPr>
            <a:r>
              <a:rPr sz="3500" spc="-10" dirty="0">
                <a:latin typeface="Carlito"/>
                <a:cs typeface="Carlito"/>
              </a:rPr>
              <a:t>Project </a:t>
            </a:r>
            <a:r>
              <a:rPr sz="3500" spc="-5" dirty="0">
                <a:latin typeface="Carlito"/>
                <a:cs typeface="Carlito"/>
              </a:rPr>
              <a:t>manager </a:t>
            </a:r>
            <a:r>
              <a:rPr sz="3500" dirty="0">
                <a:latin typeface="Carlito"/>
                <a:cs typeface="Carlito"/>
              </a:rPr>
              <a:t>=</a:t>
            </a:r>
            <a:r>
              <a:rPr sz="3500" spc="-30" dirty="0">
                <a:latin typeface="Carlito"/>
                <a:cs typeface="Carlito"/>
              </a:rPr>
              <a:t> </a:t>
            </a:r>
            <a:r>
              <a:rPr sz="3500" spc="-55" dirty="0">
                <a:latin typeface="Carlito"/>
                <a:cs typeface="Carlito"/>
              </a:rPr>
              <a:t>10LPA</a:t>
            </a:r>
            <a:endParaRPr sz="3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827" y="240029"/>
            <a:ext cx="3784600" cy="6023610"/>
            <a:chOff x="274827" y="240029"/>
            <a:chExt cx="3784600" cy="6023610"/>
          </a:xfrm>
        </p:grpSpPr>
        <p:sp>
          <p:nvSpPr>
            <p:cNvPr id="3" name="object 3"/>
            <p:cNvSpPr/>
            <p:nvPr/>
          </p:nvSpPr>
          <p:spPr>
            <a:xfrm>
              <a:off x="338327" y="303593"/>
              <a:ext cx="3657600" cy="5897245"/>
            </a:xfrm>
            <a:custGeom>
              <a:avLst/>
              <a:gdLst/>
              <a:ahLst/>
              <a:cxnLst/>
              <a:rect l="l" t="t" r="r" b="b"/>
              <a:pathLst>
                <a:path w="3657600" h="5897245">
                  <a:moveTo>
                    <a:pt x="3657600" y="0"/>
                  </a:moveTo>
                  <a:lnTo>
                    <a:pt x="0" y="0"/>
                  </a:lnTo>
                  <a:lnTo>
                    <a:pt x="0" y="5896740"/>
                  </a:lnTo>
                  <a:lnTo>
                    <a:pt x="3657600" y="589674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4828" y="240029"/>
              <a:ext cx="3784600" cy="6023610"/>
            </a:xfrm>
            <a:custGeom>
              <a:avLst/>
              <a:gdLst/>
              <a:ahLst/>
              <a:cxnLst/>
              <a:rect l="l" t="t" r="r" b="b"/>
              <a:pathLst>
                <a:path w="3784600" h="6023610">
                  <a:moveTo>
                    <a:pt x="3733800" y="50800"/>
                  </a:moveTo>
                  <a:lnTo>
                    <a:pt x="50800" y="50800"/>
                  </a:lnTo>
                  <a:lnTo>
                    <a:pt x="50800" y="127000"/>
                  </a:lnTo>
                  <a:lnTo>
                    <a:pt x="50800" y="5896610"/>
                  </a:lnTo>
                  <a:lnTo>
                    <a:pt x="50800" y="5972810"/>
                  </a:lnTo>
                  <a:lnTo>
                    <a:pt x="3733800" y="5972810"/>
                  </a:lnTo>
                  <a:lnTo>
                    <a:pt x="3733800" y="5896813"/>
                  </a:lnTo>
                  <a:lnTo>
                    <a:pt x="3733800" y="5896610"/>
                  </a:lnTo>
                  <a:lnTo>
                    <a:pt x="3733800" y="127063"/>
                  </a:lnTo>
                  <a:lnTo>
                    <a:pt x="3657600" y="127063"/>
                  </a:lnTo>
                  <a:lnTo>
                    <a:pt x="3657600" y="5896610"/>
                  </a:lnTo>
                  <a:lnTo>
                    <a:pt x="127000" y="5896610"/>
                  </a:lnTo>
                  <a:lnTo>
                    <a:pt x="127000" y="127000"/>
                  </a:lnTo>
                  <a:lnTo>
                    <a:pt x="3733800" y="127000"/>
                  </a:lnTo>
                  <a:lnTo>
                    <a:pt x="3733800" y="50800"/>
                  </a:lnTo>
                  <a:close/>
                </a:path>
                <a:path w="3784600" h="6023610">
                  <a:moveTo>
                    <a:pt x="37846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998210"/>
                  </a:lnTo>
                  <a:lnTo>
                    <a:pt x="0" y="6023610"/>
                  </a:lnTo>
                  <a:lnTo>
                    <a:pt x="3784600" y="6023610"/>
                  </a:lnTo>
                  <a:lnTo>
                    <a:pt x="3784600" y="5998413"/>
                  </a:lnTo>
                  <a:lnTo>
                    <a:pt x="3784600" y="5998210"/>
                  </a:lnTo>
                  <a:lnTo>
                    <a:pt x="3784600" y="25463"/>
                  </a:lnTo>
                  <a:lnTo>
                    <a:pt x="3759200" y="25463"/>
                  </a:lnTo>
                  <a:lnTo>
                    <a:pt x="3759200" y="5998210"/>
                  </a:lnTo>
                  <a:lnTo>
                    <a:pt x="25400" y="5998210"/>
                  </a:lnTo>
                  <a:lnTo>
                    <a:pt x="25400" y="25400"/>
                  </a:lnTo>
                  <a:lnTo>
                    <a:pt x="3784600" y="25400"/>
                  </a:lnTo>
                  <a:lnTo>
                    <a:pt x="3784600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3100" y="2656839"/>
            <a:ext cx="2945765" cy="109537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615"/>
              </a:spcBef>
            </a:pPr>
            <a:r>
              <a:rPr sz="3700" b="1" spc="-190" dirty="0">
                <a:latin typeface="Trebuchet MS"/>
                <a:cs typeface="Trebuchet MS"/>
              </a:rPr>
              <a:t>Advantage</a:t>
            </a:r>
            <a:r>
              <a:rPr sz="3700" b="1" spc="-340" dirty="0">
                <a:latin typeface="Trebuchet MS"/>
                <a:cs typeface="Trebuchet MS"/>
              </a:rPr>
              <a:t> </a:t>
            </a:r>
            <a:r>
              <a:rPr sz="3700" b="1" spc="-170" dirty="0">
                <a:latin typeface="Trebuchet MS"/>
                <a:cs typeface="Trebuchet MS"/>
              </a:rPr>
              <a:t>and  </a:t>
            </a:r>
            <a:r>
              <a:rPr sz="3700" b="1" spc="-190" dirty="0">
                <a:latin typeface="Trebuchet MS"/>
                <a:cs typeface="Trebuchet MS"/>
              </a:rPr>
              <a:t>Disadvantage: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15637" y="300126"/>
            <a:ext cx="7240270" cy="12700"/>
            <a:chOff x="4515637" y="300126"/>
            <a:chExt cx="7240270" cy="12700"/>
          </a:xfrm>
        </p:grpSpPr>
        <p:sp>
          <p:nvSpPr>
            <p:cNvPr id="7" name="object 7"/>
            <p:cNvSpPr/>
            <p:nvPr/>
          </p:nvSpPr>
          <p:spPr>
            <a:xfrm>
              <a:off x="4515637" y="306476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15637" y="306476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90567" y="329184"/>
            <a:ext cx="13976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30" dirty="0">
                <a:solidFill>
                  <a:srgbClr val="000000"/>
                </a:solidFill>
                <a:latin typeface="Trebuchet MS"/>
                <a:cs typeface="Trebuchet MS"/>
              </a:rPr>
              <a:t>Advantage: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15637" y="835660"/>
            <a:ext cx="7240270" cy="12700"/>
            <a:chOff x="4515637" y="835660"/>
            <a:chExt cx="7240270" cy="12700"/>
          </a:xfrm>
        </p:grpSpPr>
        <p:sp>
          <p:nvSpPr>
            <p:cNvPr id="11" name="object 11"/>
            <p:cNvSpPr/>
            <p:nvPr/>
          </p:nvSpPr>
          <p:spPr>
            <a:xfrm>
              <a:off x="4515637" y="842010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E47B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5637" y="842010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E4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15637" y="1371206"/>
            <a:ext cx="7240270" cy="12700"/>
            <a:chOff x="4515637" y="1371206"/>
            <a:chExt cx="7240270" cy="12700"/>
          </a:xfrm>
        </p:grpSpPr>
        <p:sp>
          <p:nvSpPr>
            <p:cNvPr id="14" name="object 14"/>
            <p:cNvSpPr/>
            <p:nvPr/>
          </p:nvSpPr>
          <p:spPr>
            <a:xfrm>
              <a:off x="4515637" y="1377556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DC7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5637" y="1377556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DC7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515637" y="1906752"/>
            <a:ext cx="7240270" cy="12700"/>
            <a:chOff x="4515637" y="1906752"/>
            <a:chExt cx="7240270" cy="12700"/>
          </a:xfrm>
        </p:grpSpPr>
        <p:sp>
          <p:nvSpPr>
            <p:cNvPr id="17" name="object 17"/>
            <p:cNvSpPr/>
            <p:nvPr/>
          </p:nvSpPr>
          <p:spPr>
            <a:xfrm>
              <a:off x="4515637" y="1913102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D47B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15637" y="1913102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D47B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590567" y="722375"/>
            <a:ext cx="3894454" cy="16287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8775" indent="-346710">
              <a:lnSpc>
                <a:spcPct val="100000"/>
              </a:lnSpc>
              <a:spcBef>
                <a:spcPts val="1540"/>
              </a:spcBef>
              <a:buFont typeface="Symbola"/>
              <a:buChar char="➢"/>
              <a:tabLst>
                <a:tab pos="359410" algn="l"/>
              </a:tabLst>
            </a:pPr>
            <a:r>
              <a:rPr sz="2300" spc="-10" dirty="0">
                <a:latin typeface="Carlito"/>
                <a:cs typeface="Carlito"/>
              </a:rPr>
              <a:t>Environment </a:t>
            </a:r>
            <a:r>
              <a:rPr sz="2300" dirty="0">
                <a:latin typeface="Carlito"/>
                <a:cs typeface="Carlito"/>
              </a:rPr>
              <a:t>friendly</a:t>
            </a:r>
            <a:endParaRPr sz="2300">
              <a:latin typeface="Carlito"/>
              <a:cs typeface="Carlito"/>
            </a:endParaRPr>
          </a:p>
          <a:p>
            <a:pPr marL="358775" indent="-346710">
              <a:lnSpc>
                <a:spcPct val="100000"/>
              </a:lnSpc>
              <a:spcBef>
                <a:spcPts val="1440"/>
              </a:spcBef>
              <a:buFont typeface="Symbola"/>
              <a:buChar char="➢"/>
              <a:tabLst>
                <a:tab pos="359410" algn="l"/>
              </a:tabLst>
            </a:pPr>
            <a:r>
              <a:rPr sz="2300" spc="-10" dirty="0">
                <a:latin typeface="Carlito"/>
                <a:cs typeface="Carlito"/>
              </a:rPr>
              <a:t>People </a:t>
            </a:r>
            <a:r>
              <a:rPr sz="2300" spc="-15" dirty="0">
                <a:latin typeface="Carlito"/>
                <a:cs typeface="Carlito"/>
              </a:rPr>
              <a:t>are </a:t>
            </a:r>
            <a:r>
              <a:rPr sz="2300" spc="-5" dirty="0">
                <a:latin typeface="Carlito"/>
                <a:cs typeface="Carlito"/>
              </a:rPr>
              <a:t>very</a:t>
            </a:r>
            <a:r>
              <a:rPr sz="2300" spc="-60" dirty="0">
                <a:latin typeface="Carlito"/>
                <a:cs typeface="Carlito"/>
              </a:rPr>
              <a:t> </a:t>
            </a:r>
            <a:r>
              <a:rPr sz="2300" spc="-5" dirty="0">
                <a:latin typeface="Carlito"/>
                <a:cs typeface="Carlito"/>
              </a:rPr>
              <a:t>approachable</a:t>
            </a:r>
            <a:endParaRPr sz="2300">
              <a:latin typeface="Carlito"/>
              <a:cs typeface="Carlito"/>
            </a:endParaRPr>
          </a:p>
          <a:p>
            <a:pPr marL="358775" indent="-346710">
              <a:lnSpc>
                <a:spcPct val="100000"/>
              </a:lnSpc>
              <a:spcBef>
                <a:spcPts val="1460"/>
              </a:spcBef>
              <a:buFont typeface="Symbola"/>
              <a:buChar char="➢"/>
              <a:tabLst>
                <a:tab pos="359410" algn="l"/>
              </a:tabLst>
            </a:pPr>
            <a:r>
              <a:rPr sz="2300" dirty="0">
                <a:latin typeface="Carlito"/>
                <a:cs typeface="Carlito"/>
              </a:rPr>
              <a:t>Good </a:t>
            </a:r>
            <a:r>
              <a:rPr sz="2300" spc="-5" dirty="0">
                <a:latin typeface="Carlito"/>
                <a:cs typeface="Carlito"/>
              </a:rPr>
              <a:t>salary </a:t>
            </a:r>
            <a:r>
              <a:rPr sz="2300" spc="-20" dirty="0">
                <a:latin typeface="Carlito"/>
                <a:cs typeface="Carlito"/>
              </a:rPr>
              <a:t>for</a:t>
            </a:r>
            <a:r>
              <a:rPr sz="2300" spc="-10" dirty="0">
                <a:latin typeface="Carlito"/>
                <a:cs typeface="Carlito"/>
              </a:rPr>
              <a:t> freshers</a:t>
            </a:r>
            <a:endParaRPr sz="23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15637" y="2442298"/>
            <a:ext cx="7240270" cy="12700"/>
            <a:chOff x="4515637" y="2442298"/>
            <a:chExt cx="7240270" cy="12700"/>
          </a:xfrm>
        </p:grpSpPr>
        <p:sp>
          <p:nvSpPr>
            <p:cNvPr id="21" name="object 21"/>
            <p:cNvSpPr/>
            <p:nvPr/>
          </p:nvSpPr>
          <p:spPr>
            <a:xfrm>
              <a:off x="4515637" y="2448648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CC7D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15637" y="2448648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CC7D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590567" y="2511552"/>
            <a:ext cx="30930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775" indent="-34671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359410" algn="l"/>
              </a:tabLst>
            </a:pPr>
            <a:r>
              <a:rPr sz="2300" spc="-60" dirty="0">
                <a:latin typeface="Carlito"/>
                <a:cs typeface="Carlito"/>
              </a:rPr>
              <a:t>You </a:t>
            </a:r>
            <a:r>
              <a:rPr sz="2300" spc="-5" dirty="0">
                <a:latin typeface="Carlito"/>
                <a:cs typeface="Carlito"/>
              </a:rPr>
              <a:t>will </a:t>
            </a:r>
            <a:r>
              <a:rPr sz="2300" spc="-15" dirty="0">
                <a:latin typeface="Carlito"/>
                <a:cs typeface="Carlito"/>
              </a:rPr>
              <a:t>get </a:t>
            </a:r>
            <a:r>
              <a:rPr sz="2300" dirty="0">
                <a:latin typeface="Carlito"/>
                <a:cs typeface="Carlito"/>
              </a:rPr>
              <a:t>lot </a:t>
            </a:r>
            <a:r>
              <a:rPr sz="2300" spc="-15" dirty="0">
                <a:latin typeface="Carlito"/>
                <a:cs typeface="Carlito"/>
              </a:rPr>
              <a:t>to</a:t>
            </a:r>
            <a:r>
              <a:rPr sz="2300" spc="35" dirty="0">
                <a:latin typeface="Carlito"/>
                <a:cs typeface="Carlito"/>
              </a:rPr>
              <a:t> </a:t>
            </a:r>
            <a:r>
              <a:rPr sz="2300" spc="-5" dirty="0">
                <a:latin typeface="Carlito"/>
                <a:cs typeface="Carlito"/>
              </a:rPr>
              <a:t>learn</a:t>
            </a:r>
            <a:endParaRPr sz="23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15637" y="2977845"/>
            <a:ext cx="7240270" cy="12700"/>
            <a:chOff x="4515637" y="2977845"/>
            <a:chExt cx="7240270" cy="12700"/>
          </a:xfrm>
        </p:grpSpPr>
        <p:sp>
          <p:nvSpPr>
            <p:cNvPr id="25" name="object 25"/>
            <p:cNvSpPr/>
            <p:nvPr/>
          </p:nvSpPr>
          <p:spPr>
            <a:xfrm>
              <a:off x="4515637" y="2984195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C4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15637" y="2984195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C481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590567" y="3044952"/>
            <a:ext cx="20961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775" indent="-34671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359410" algn="l"/>
              </a:tabLst>
            </a:pPr>
            <a:r>
              <a:rPr sz="2300" spc="-5" dirty="0">
                <a:latin typeface="Carlito"/>
                <a:cs typeface="Carlito"/>
              </a:rPr>
              <a:t>Flexible</a:t>
            </a:r>
            <a:r>
              <a:rPr sz="2300" spc="-85" dirty="0">
                <a:latin typeface="Carlito"/>
                <a:cs typeface="Carlito"/>
              </a:rPr>
              <a:t> </a:t>
            </a:r>
            <a:r>
              <a:rPr sz="2300" dirty="0">
                <a:latin typeface="Carlito"/>
                <a:cs typeface="Carlito"/>
              </a:rPr>
              <a:t>timing</a:t>
            </a:r>
            <a:endParaRPr sz="23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15637" y="3513378"/>
            <a:ext cx="7240270" cy="12700"/>
            <a:chOff x="4515637" y="3513378"/>
            <a:chExt cx="7240270" cy="12700"/>
          </a:xfrm>
        </p:grpSpPr>
        <p:sp>
          <p:nvSpPr>
            <p:cNvPr id="29" name="object 29"/>
            <p:cNvSpPr/>
            <p:nvPr/>
          </p:nvSpPr>
          <p:spPr>
            <a:xfrm>
              <a:off x="4515637" y="3519728"/>
              <a:ext cx="7240270" cy="635"/>
            </a:xfrm>
            <a:custGeom>
              <a:avLst/>
              <a:gdLst/>
              <a:ahLst/>
              <a:cxnLst/>
              <a:rect l="l" t="t" r="r" b="b"/>
              <a:pathLst>
                <a:path w="7240270" h="635">
                  <a:moveTo>
                    <a:pt x="7240041" y="12"/>
                  </a:moveTo>
                  <a:lnTo>
                    <a:pt x="0" y="0"/>
                  </a:lnTo>
                </a:path>
              </a:pathLst>
            </a:custGeom>
            <a:solidFill>
              <a:srgbClr val="BD8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15637" y="3519728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BD86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90567" y="3544823"/>
            <a:ext cx="1736089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20" dirty="0">
                <a:latin typeface="Trebuchet MS"/>
                <a:cs typeface="Trebuchet MS"/>
              </a:rPr>
              <a:t>Disadvantage: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15637" y="4048924"/>
            <a:ext cx="7240270" cy="12700"/>
            <a:chOff x="4515637" y="4048924"/>
            <a:chExt cx="7240270" cy="12700"/>
          </a:xfrm>
        </p:grpSpPr>
        <p:sp>
          <p:nvSpPr>
            <p:cNvPr id="33" name="object 33"/>
            <p:cNvSpPr/>
            <p:nvPr/>
          </p:nvSpPr>
          <p:spPr>
            <a:xfrm>
              <a:off x="4515637" y="4055274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B78C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15637" y="4055274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B78C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515637" y="4584471"/>
            <a:ext cx="7240270" cy="12700"/>
            <a:chOff x="4515637" y="4584471"/>
            <a:chExt cx="7240270" cy="12700"/>
          </a:xfrm>
        </p:grpSpPr>
        <p:sp>
          <p:nvSpPr>
            <p:cNvPr id="36" name="object 36"/>
            <p:cNvSpPr/>
            <p:nvPr/>
          </p:nvSpPr>
          <p:spPr>
            <a:xfrm>
              <a:off x="4515637" y="4590821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B09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15637" y="4590821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B093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515637" y="5120017"/>
            <a:ext cx="7240270" cy="12700"/>
            <a:chOff x="4515637" y="5120017"/>
            <a:chExt cx="7240270" cy="12700"/>
          </a:xfrm>
        </p:grpSpPr>
        <p:sp>
          <p:nvSpPr>
            <p:cNvPr id="39" name="object 39"/>
            <p:cNvSpPr/>
            <p:nvPr/>
          </p:nvSpPr>
          <p:spPr>
            <a:xfrm>
              <a:off x="4515637" y="5126367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0"/>
                  </a:moveTo>
                  <a:lnTo>
                    <a:pt x="0" y="0"/>
                  </a:lnTo>
                </a:path>
              </a:pathLst>
            </a:custGeom>
            <a:solidFill>
              <a:srgbClr val="AB9C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15637" y="5126367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AB9C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515637" y="5655560"/>
            <a:ext cx="7240270" cy="12700"/>
            <a:chOff x="4515637" y="5655560"/>
            <a:chExt cx="7240270" cy="12700"/>
          </a:xfrm>
        </p:grpSpPr>
        <p:sp>
          <p:nvSpPr>
            <p:cNvPr id="42" name="object 42"/>
            <p:cNvSpPr/>
            <p:nvPr/>
          </p:nvSpPr>
          <p:spPr>
            <a:xfrm>
              <a:off x="4515637" y="5661910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7240041" y="1"/>
                  </a:moveTo>
                  <a:lnTo>
                    <a:pt x="0" y="0"/>
                  </a:lnTo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15637" y="5661910"/>
              <a:ext cx="7240270" cy="0"/>
            </a:xfrm>
            <a:custGeom>
              <a:avLst/>
              <a:gdLst/>
              <a:ahLst/>
              <a:cxnLst/>
              <a:rect l="l" t="t" r="r" b="b"/>
              <a:pathLst>
                <a:path w="7240270">
                  <a:moveTo>
                    <a:pt x="0" y="0"/>
                  </a:moveTo>
                  <a:lnTo>
                    <a:pt x="7240044" y="1"/>
                  </a:lnTo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590567" y="3931920"/>
            <a:ext cx="6285230" cy="2168525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358775" indent="-346710">
              <a:lnSpc>
                <a:spcPct val="100000"/>
              </a:lnSpc>
              <a:spcBef>
                <a:spcPts val="1560"/>
              </a:spcBef>
              <a:buFont typeface="Symbola"/>
              <a:buChar char="➢"/>
              <a:tabLst>
                <a:tab pos="359410" algn="l"/>
              </a:tabLst>
            </a:pPr>
            <a:r>
              <a:rPr sz="2300" dirty="0">
                <a:latin typeface="Carlito"/>
                <a:cs typeface="Carlito"/>
              </a:rPr>
              <a:t>Less </a:t>
            </a:r>
            <a:r>
              <a:rPr sz="2300" spc="-10" dirty="0">
                <a:latin typeface="Carlito"/>
                <a:cs typeface="Carlito"/>
              </a:rPr>
              <a:t>increment </a:t>
            </a:r>
            <a:r>
              <a:rPr sz="2300" dirty="0">
                <a:latin typeface="Carlito"/>
                <a:cs typeface="Carlito"/>
              </a:rPr>
              <a:t>in</a:t>
            </a:r>
            <a:r>
              <a:rPr sz="2300" spc="5" dirty="0">
                <a:latin typeface="Carlito"/>
                <a:cs typeface="Carlito"/>
              </a:rPr>
              <a:t> </a:t>
            </a:r>
            <a:r>
              <a:rPr sz="2300" dirty="0">
                <a:latin typeface="Carlito"/>
                <a:cs typeface="Carlito"/>
              </a:rPr>
              <a:t>salary</a:t>
            </a:r>
            <a:endParaRPr sz="2300">
              <a:latin typeface="Carlito"/>
              <a:cs typeface="Carlito"/>
            </a:endParaRPr>
          </a:p>
          <a:p>
            <a:pPr marL="358775" indent="-346710">
              <a:lnSpc>
                <a:spcPct val="100000"/>
              </a:lnSpc>
              <a:spcBef>
                <a:spcPts val="1465"/>
              </a:spcBef>
              <a:buFont typeface="Symbola"/>
              <a:buChar char="➢"/>
              <a:tabLst>
                <a:tab pos="359410" algn="l"/>
              </a:tabLst>
            </a:pPr>
            <a:r>
              <a:rPr sz="2300" dirty="0">
                <a:latin typeface="Carlito"/>
                <a:cs typeface="Carlito"/>
              </a:rPr>
              <a:t>Less opportunity </a:t>
            </a:r>
            <a:r>
              <a:rPr sz="2300" spc="-15" dirty="0">
                <a:latin typeface="Carlito"/>
                <a:cs typeface="Carlito"/>
              </a:rPr>
              <a:t>to get </a:t>
            </a:r>
            <a:r>
              <a:rPr sz="2300" dirty="0">
                <a:latin typeface="Carlito"/>
                <a:cs typeface="Carlito"/>
              </a:rPr>
              <a:t>a </a:t>
            </a:r>
            <a:r>
              <a:rPr sz="2300" spc="-10" dirty="0">
                <a:latin typeface="Carlito"/>
                <a:cs typeface="Carlito"/>
              </a:rPr>
              <a:t>technical</a:t>
            </a:r>
            <a:r>
              <a:rPr sz="2300" spc="5" dirty="0">
                <a:latin typeface="Carlito"/>
                <a:cs typeface="Carlito"/>
              </a:rPr>
              <a:t> </a:t>
            </a:r>
            <a:r>
              <a:rPr sz="2300" dirty="0">
                <a:latin typeface="Carlito"/>
                <a:cs typeface="Carlito"/>
              </a:rPr>
              <a:t>job</a:t>
            </a:r>
            <a:endParaRPr sz="2300">
              <a:latin typeface="Carlito"/>
              <a:cs typeface="Carlito"/>
            </a:endParaRPr>
          </a:p>
          <a:p>
            <a:pPr marL="358775" indent="-346710">
              <a:lnSpc>
                <a:spcPct val="100000"/>
              </a:lnSpc>
              <a:spcBef>
                <a:spcPts val="1440"/>
              </a:spcBef>
              <a:buFont typeface="Symbola"/>
              <a:buChar char="➢"/>
              <a:tabLst>
                <a:tab pos="359410" algn="l"/>
              </a:tabLst>
            </a:pPr>
            <a:r>
              <a:rPr sz="2300" dirty="0">
                <a:latin typeface="Carlito"/>
                <a:cs typeface="Carlito"/>
              </a:rPr>
              <a:t>Less opportunity </a:t>
            </a:r>
            <a:r>
              <a:rPr sz="2300" spc="-15" dirty="0">
                <a:latin typeface="Carlito"/>
                <a:cs typeface="Carlito"/>
              </a:rPr>
              <a:t>to </a:t>
            </a:r>
            <a:r>
              <a:rPr sz="2300" spc="-10" dirty="0">
                <a:latin typeface="Carlito"/>
                <a:cs typeface="Carlito"/>
              </a:rPr>
              <a:t>work </a:t>
            </a:r>
            <a:r>
              <a:rPr sz="2300" dirty="0">
                <a:latin typeface="Carlito"/>
                <a:cs typeface="Carlito"/>
              </a:rPr>
              <a:t>in </a:t>
            </a:r>
            <a:r>
              <a:rPr sz="2300" spc="-15" dirty="0">
                <a:latin typeface="Carlito"/>
                <a:cs typeface="Carlito"/>
              </a:rPr>
              <a:t>large</a:t>
            </a:r>
            <a:r>
              <a:rPr sz="2300" spc="5" dirty="0">
                <a:latin typeface="Carlito"/>
                <a:cs typeface="Carlito"/>
              </a:rPr>
              <a:t> </a:t>
            </a:r>
            <a:r>
              <a:rPr sz="2300" spc="-10" dirty="0">
                <a:latin typeface="Carlito"/>
                <a:cs typeface="Carlito"/>
              </a:rPr>
              <a:t>project</a:t>
            </a:r>
            <a:endParaRPr sz="2300">
              <a:latin typeface="Carlito"/>
              <a:cs typeface="Carlito"/>
            </a:endParaRPr>
          </a:p>
          <a:p>
            <a:pPr marL="358775" indent="-346710">
              <a:lnSpc>
                <a:spcPct val="100000"/>
              </a:lnSpc>
              <a:spcBef>
                <a:spcPts val="1465"/>
              </a:spcBef>
              <a:buFont typeface="Symbola"/>
              <a:buChar char="➢"/>
              <a:tabLst>
                <a:tab pos="359410" algn="l"/>
              </a:tabLst>
            </a:pPr>
            <a:r>
              <a:rPr sz="2300" spc="-10" dirty="0">
                <a:latin typeface="Carlito"/>
                <a:cs typeface="Carlito"/>
              </a:rPr>
              <a:t>Management </a:t>
            </a:r>
            <a:r>
              <a:rPr sz="2300" dirty="0">
                <a:latin typeface="Carlito"/>
                <a:cs typeface="Carlito"/>
              </a:rPr>
              <a:t>is poor depends </a:t>
            </a:r>
            <a:r>
              <a:rPr sz="2300" spc="-5" dirty="0">
                <a:latin typeface="Carlito"/>
                <a:cs typeface="Carlito"/>
              </a:rPr>
              <a:t>onproject</a:t>
            </a:r>
            <a:r>
              <a:rPr sz="2300" spc="-30" dirty="0">
                <a:latin typeface="Carlito"/>
                <a:cs typeface="Carlito"/>
              </a:rPr>
              <a:t> </a:t>
            </a:r>
            <a:r>
              <a:rPr sz="2300" spc="-10" dirty="0">
                <a:latin typeface="Carlito"/>
                <a:cs typeface="Carlito"/>
              </a:rPr>
              <a:t>allocated</a:t>
            </a:r>
            <a:endParaRPr sz="2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15188"/>
            <a:ext cx="2821940" cy="15862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 marR="5080">
              <a:lnSpc>
                <a:spcPts val="5810"/>
              </a:lnSpc>
              <a:spcBef>
                <a:spcPts val="850"/>
              </a:spcBef>
            </a:pPr>
            <a:r>
              <a:rPr sz="5400" b="1" spc="-450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sz="5400" b="1" spc="-160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5400" b="1" spc="-155" dirty="0">
                <a:solidFill>
                  <a:srgbClr val="000000"/>
                </a:solidFill>
                <a:latin typeface="Trebuchet MS"/>
                <a:cs typeface="Trebuchet MS"/>
              </a:rPr>
              <a:t>g</a:t>
            </a:r>
            <a:r>
              <a:rPr sz="5400" b="1" spc="-385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5400" b="1" spc="-20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5400" b="1" spc="-775" dirty="0">
                <a:solidFill>
                  <a:srgbClr val="000000"/>
                </a:solidFill>
                <a:latin typeface="Trebuchet MS"/>
                <a:cs typeface="Trebuchet MS"/>
              </a:rPr>
              <a:t>z</a:t>
            </a:r>
            <a:r>
              <a:rPr sz="5400" b="1" spc="-22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5400" b="1" spc="-34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5400" b="1" spc="-229" dirty="0">
                <a:solidFill>
                  <a:srgbClr val="000000"/>
                </a:solidFill>
                <a:latin typeface="Trebuchet MS"/>
                <a:cs typeface="Trebuchet MS"/>
              </a:rPr>
              <a:t>t  </a:t>
            </a:r>
            <a:r>
              <a:rPr sz="5400" b="1" spc="-254" dirty="0">
                <a:solidFill>
                  <a:srgbClr val="000000"/>
                </a:solidFill>
                <a:latin typeface="Trebuchet MS"/>
                <a:cs typeface="Trebuchet MS"/>
              </a:rPr>
              <a:t>visits</a:t>
            </a:r>
            <a:r>
              <a:rPr sz="5400" b="1" spc="-45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400" b="1" spc="-380" dirty="0">
                <a:solidFill>
                  <a:srgbClr val="000000"/>
                </a:solidFill>
                <a:latin typeface="Trebuchet MS"/>
                <a:cs typeface="Trebuchet MS"/>
              </a:rPr>
              <a:t>LPU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7854" y="2552937"/>
            <a:ext cx="3519170" cy="90805"/>
            <a:chOff x="617854" y="2552937"/>
            <a:chExt cx="3519170" cy="90805"/>
          </a:xfrm>
        </p:grpSpPr>
        <p:sp>
          <p:nvSpPr>
            <p:cNvPr id="4" name="object 4"/>
            <p:cNvSpPr/>
            <p:nvPr/>
          </p:nvSpPr>
          <p:spPr>
            <a:xfrm>
              <a:off x="639376" y="2577164"/>
              <a:ext cx="3475990" cy="42545"/>
            </a:xfrm>
            <a:custGeom>
              <a:avLst/>
              <a:gdLst/>
              <a:ahLst/>
              <a:cxnLst/>
              <a:rect l="l" t="t" r="r" b="b"/>
              <a:pathLst>
                <a:path w="3475990" h="42544">
                  <a:moveTo>
                    <a:pt x="279528" y="0"/>
                  </a:moveTo>
                  <a:lnTo>
                    <a:pt x="233094" y="77"/>
                  </a:lnTo>
                  <a:lnTo>
                    <a:pt x="187729" y="734"/>
                  </a:lnTo>
                  <a:lnTo>
                    <a:pt x="142622" y="2004"/>
                  </a:lnTo>
                  <a:lnTo>
                    <a:pt x="96957" y="3920"/>
                  </a:lnTo>
                  <a:lnTo>
                    <a:pt x="49922" y="6516"/>
                  </a:lnTo>
                  <a:lnTo>
                    <a:pt x="703" y="9825"/>
                  </a:lnTo>
                  <a:lnTo>
                    <a:pt x="0" y="13571"/>
                  </a:lnTo>
                  <a:lnTo>
                    <a:pt x="892" y="24112"/>
                  </a:lnTo>
                  <a:lnTo>
                    <a:pt x="703" y="28113"/>
                  </a:lnTo>
                  <a:lnTo>
                    <a:pt x="112780" y="30204"/>
                  </a:lnTo>
                  <a:lnTo>
                    <a:pt x="222567" y="31367"/>
                  </a:lnTo>
                  <a:lnTo>
                    <a:pt x="329872" y="31741"/>
                  </a:lnTo>
                  <a:lnTo>
                    <a:pt x="434500" y="31464"/>
                  </a:lnTo>
                  <a:lnTo>
                    <a:pt x="586002" y="30130"/>
                  </a:lnTo>
                  <a:lnTo>
                    <a:pt x="774185" y="27323"/>
                  </a:lnTo>
                  <a:lnTo>
                    <a:pt x="1000033" y="22142"/>
                  </a:lnTo>
                  <a:lnTo>
                    <a:pt x="1097104" y="20707"/>
                  </a:lnTo>
                  <a:lnTo>
                    <a:pt x="1147836" y="20386"/>
                  </a:lnTo>
                  <a:lnTo>
                    <a:pt x="1200283" y="20416"/>
                  </a:lnTo>
                  <a:lnTo>
                    <a:pt x="1254633" y="20863"/>
                  </a:lnTo>
                  <a:lnTo>
                    <a:pt x="1311075" y="21791"/>
                  </a:lnTo>
                  <a:lnTo>
                    <a:pt x="1369796" y="23265"/>
                  </a:lnTo>
                  <a:lnTo>
                    <a:pt x="1430986" y="25351"/>
                  </a:lnTo>
                  <a:lnTo>
                    <a:pt x="1494833" y="28113"/>
                  </a:lnTo>
                  <a:lnTo>
                    <a:pt x="1567794" y="30712"/>
                  </a:lnTo>
                  <a:lnTo>
                    <a:pt x="1636275" y="31543"/>
                  </a:lnTo>
                  <a:lnTo>
                    <a:pt x="1700488" y="30970"/>
                  </a:lnTo>
                  <a:lnTo>
                    <a:pt x="1760648" y="29357"/>
                  </a:lnTo>
                  <a:lnTo>
                    <a:pt x="1816969" y="27069"/>
                  </a:lnTo>
                  <a:lnTo>
                    <a:pt x="1918951" y="21919"/>
                  </a:lnTo>
                  <a:lnTo>
                    <a:pt x="1965039" y="19787"/>
                  </a:lnTo>
                  <a:lnTo>
                    <a:pt x="2008146" y="18435"/>
                  </a:lnTo>
                  <a:lnTo>
                    <a:pt x="2048484" y="18228"/>
                  </a:lnTo>
                  <a:lnTo>
                    <a:pt x="2086268" y="19529"/>
                  </a:lnTo>
                  <a:lnTo>
                    <a:pt x="2121712" y="22702"/>
                  </a:lnTo>
                  <a:lnTo>
                    <a:pt x="2155029" y="28113"/>
                  </a:lnTo>
                  <a:lnTo>
                    <a:pt x="2188412" y="33875"/>
                  </a:lnTo>
                  <a:lnTo>
                    <a:pt x="2224028" y="37982"/>
                  </a:lnTo>
                  <a:lnTo>
                    <a:pt x="2262059" y="40623"/>
                  </a:lnTo>
                  <a:lnTo>
                    <a:pt x="2302687" y="41988"/>
                  </a:lnTo>
                  <a:lnTo>
                    <a:pt x="2346095" y="42267"/>
                  </a:lnTo>
                  <a:lnTo>
                    <a:pt x="2392463" y="41648"/>
                  </a:lnTo>
                  <a:lnTo>
                    <a:pt x="2441974" y="40322"/>
                  </a:lnTo>
                  <a:lnTo>
                    <a:pt x="2675085" y="31729"/>
                  </a:lnTo>
                  <a:lnTo>
                    <a:pt x="2743039" y="29706"/>
                  </a:lnTo>
                  <a:lnTo>
                    <a:pt x="2815226" y="28113"/>
                  </a:lnTo>
                  <a:lnTo>
                    <a:pt x="2887254" y="27050"/>
                  </a:lnTo>
                  <a:lnTo>
                    <a:pt x="2954781" y="26444"/>
                  </a:lnTo>
                  <a:lnTo>
                    <a:pt x="3018069" y="26218"/>
                  </a:lnTo>
                  <a:lnTo>
                    <a:pt x="3132975" y="26602"/>
                  </a:lnTo>
                  <a:lnTo>
                    <a:pt x="3323444" y="28581"/>
                  </a:lnTo>
                  <a:lnTo>
                    <a:pt x="3403197" y="28958"/>
                  </a:lnTo>
                  <a:lnTo>
                    <a:pt x="3440120" y="28726"/>
                  </a:lnTo>
                  <a:lnTo>
                    <a:pt x="3475423" y="28113"/>
                  </a:lnTo>
                  <a:lnTo>
                    <a:pt x="3475423" y="9825"/>
                  </a:lnTo>
                  <a:lnTo>
                    <a:pt x="3404513" y="8100"/>
                  </a:lnTo>
                  <a:lnTo>
                    <a:pt x="3336140" y="6894"/>
                  </a:lnTo>
                  <a:lnTo>
                    <a:pt x="3270284" y="6149"/>
                  </a:lnTo>
                  <a:lnTo>
                    <a:pt x="3206928" y="5805"/>
                  </a:lnTo>
                  <a:lnTo>
                    <a:pt x="3146054" y="5803"/>
                  </a:lnTo>
                  <a:lnTo>
                    <a:pt x="3087641" y="6082"/>
                  </a:lnTo>
                  <a:lnTo>
                    <a:pt x="2978129" y="7250"/>
                  </a:lnTo>
                  <a:lnTo>
                    <a:pt x="2746141" y="10949"/>
                  </a:lnTo>
                  <a:lnTo>
                    <a:pt x="2669672" y="11494"/>
                  </a:lnTo>
                  <a:lnTo>
                    <a:pt x="2634861" y="11328"/>
                  </a:lnTo>
                  <a:lnTo>
                    <a:pt x="2602309" y="10792"/>
                  </a:lnTo>
                  <a:lnTo>
                    <a:pt x="2526331" y="8580"/>
                  </a:lnTo>
                  <a:lnTo>
                    <a:pt x="2477450" y="8300"/>
                  </a:lnTo>
                  <a:lnTo>
                    <a:pt x="2426122" y="8762"/>
                  </a:lnTo>
                  <a:lnTo>
                    <a:pt x="2373120" y="9746"/>
                  </a:lnTo>
                  <a:lnTo>
                    <a:pt x="2211769" y="13611"/>
                  </a:lnTo>
                  <a:lnTo>
                    <a:pt x="2159774" y="14467"/>
                  </a:lnTo>
                  <a:lnTo>
                    <a:pt x="2109958" y="14738"/>
                  </a:lnTo>
                  <a:lnTo>
                    <a:pt x="2063092" y="14202"/>
                  </a:lnTo>
                  <a:lnTo>
                    <a:pt x="2019947" y="12638"/>
                  </a:lnTo>
                  <a:lnTo>
                    <a:pt x="1981293" y="9825"/>
                  </a:lnTo>
                  <a:lnTo>
                    <a:pt x="1944891" y="6779"/>
                  </a:lnTo>
                  <a:lnTo>
                    <a:pt x="1907686" y="4596"/>
                  </a:lnTo>
                  <a:lnTo>
                    <a:pt x="1869219" y="3184"/>
                  </a:lnTo>
                  <a:lnTo>
                    <a:pt x="1829032" y="2450"/>
                  </a:lnTo>
                  <a:lnTo>
                    <a:pt x="1786666" y="2300"/>
                  </a:lnTo>
                  <a:lnTo>
                    <a:pt x="1741664" y="2643"/>
                  </a:lnTo>
                  <a:lnTo>
                    <a:pt x="1693565" y="3384"/>
                  </a:lnTo>
                  <a:lnTo>
                    <a:pt x="1461045" y="8481"/>
                  </a:lnTo>
                  <a:lnTo>
                    <a:pt x="1127142" y="14662"/>
                  </a:lnTo>
                  <a:lnTo>
                    <a:pt x="1031778" y="15877"/>
                  </a:lnTo>
                  <a:lnTo>
                    <a:pt x="937254" y="16273"/>
                  </a:lnTo>
                  <a:lnTo>
                    <a:pt x="889288" y="16079"/>
                  </a:lnTo>
                  <a:lnTo>
                    <a:pt x="840312" y="15577"/>
                  </a:lnTo>
                  <a:lnTo>
                    <a:pt x="789917" y="14735"/>
                  </a:lnTo>
                  <a:lnTo>
                    <a:pt x="737697" y="13519"/>
                  </a:lnTo>
                  <a:lnTo>
                    <a:pt x="683244" y="11893"/>
                  </a:lnTo>
                  <a:lnTo>
                    <a:pt x="556217" y="7129"/>
                  </a:lnTo>
                  <a:lnTo>
                    <a:pt x="433384" y="2908"/>
                  </a:lnTo>
                  <a:lnTo>
                    <a:pt x="378860" y="1448"/>
                  </a:lnTo>
                  <a:lnTo>
                    <a:pt x="327845" y="468"/>
                  </a:lnTo>
                  <a:lnTo>
                    <a:pt x="279528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079" y="2575162"/>
              <a:ext cx="3474720" cy="46355"/>
            </a:xfrm>
            <a:custGeom>
              <a:avLst/>
              <a:gdLst/>
              <a:ahLst/>
              <a:cxnLst/>
              <a:rect l="l" t="t" r="r" b="b"/>
              <a:pathLst>
                <a:path w="3474720" h="46355">
                  <a:moveTo>
                    <a:pt x="0" y="11827"/>
                  </a:moveTo>
                  <a:lnTo>
                    <a:pt x="48766" y="9517"/>
                  </a:lnTo>
                  <a:lnTo>
                    <a:pt x="98697" y="8641"/>
                  </a:lnTo>
                  <a:lnTo>
                    <a:pt x="149537" y="8928"/>
                  </a:lnTo>
                  <a:lnTo>
                    <a:pt x="201026" y="10109"/>
                  </a:lnTo>
                  <a:lnTo>
                    <a:pt x="252908" y="11916"/>
                  </a:lnTo>
                  <a:lnTo>
                    <a:pt x="304923" y="14078"/>
                  </a:lnTo>
                  <a:lnTo>
                    <a:pt x="356816" y="16326"/>
                  </a:lnTo>
                  <a:lnTo>
                    <a:pt x="408326" y="18390"/>
                  </a:lnTo>
                  <a:lnTo>
                    <a:pt x="459198" y="20001"/>
                  </a:lnTo>
                  <a:lnTo>
                    <a:pt x="509173" y="20890"/>
                  </a:lnTo>
                  <a:lnTo>
                    <a:pt x="557992" y="20786"/>
                  </a:lnTo>
                  <a:lnTo>
                    <a:pt x="605399" y="19421"/>
                  </a:lnTo>
                  <a:lnTo>
                    <a:pt x="651136" y="16524"/>
                  </a:lnTo>
                  <a:lnTo>
                    <a:pt x="694944" y="11827"/>
                  </a:lnTo>
                  <a:lnTo>
                    <a:pt x="741610" y="7014"/>
                  </a:lnTo>
                  <a:lnTo>
                    <a:pt x="789428" y="4542"/>
                  </a:lnTo>
                  <a:lnTo>
                    <a:pt x="838271" y="3992"/>
                  </a:lnTo>
                  <a:lnTo>
                    <a:pt x="888013" y="4945"/>
                  </a:lnTo>
                  <a:lnTo>
                    <a:pt x="938526" y="6979"/>
                  </a:lnTo>
                  <a:lnTo>
                    <a:pt x="989683" y="9677"/>
                  </a:lnTo>
                  <a:lnTo>
                    <a:pt x="1041357" y="12616"/>
                  </a:lnTo>
                  <a:lnTo>
                    <a:pt x="1093421" y="15378"/>
                  </a:lnTo>
                  <a:lnTo>
                    <a:pt x="1145748" y="17542"/>
                  </a:lnTo>
                  <a:lnTo>
                    <a:pt x="1198210" y="18689"/>
                  </a:lnTo>
                  <a:lnTo>
                    <a:pt x="1250681" y="18399"/>
                  </a:lnTo>
                  <a:lnTo>
                    <a:pt x="1303034" y="16252"/>
                  </a:lnTo>
                  <a:lnTo>
                    <a:pt x="1355140" y="11827"/>
                  </a:lnTo>
                  <a:lnTo>
                    <a:pt x="1407318" y="7405"/>
                  </a:lnTo>
                  <a:lnTo>
                    <a:pt x="1459858" y="5265"/>
                  </a:lnTo>
                  <a:lnTo>
                    <a:pt x="1512599" y="4984"/>
                  </a:lnTo>
                  <a:lnTo>
                    <a:pt x="1565379" y="6143"/>
                  </a:lnTo>
                  <a:lnTo>
                    <a:pt x="1618034" y="8319"/>
                  </a:lnTo>
                  <a:lnTo>
                    <a:pt x="1670404" y="11092"/>
                  </a:lnTo>
                  <a:lnTo>
                    <a:pt x="1722325" y="14040"/>
                  </a:lnTo>
                  <a:lnTo>
                    <a:pt x="1773635" y="16743"/>
                  </a:lnTo>
                  <a:lnTo>
                    <a:pt x="1824172" y="18778"/>
                  </a:lnTo>
                  <a:lnTo>
                    <a:pt x="1873773" y="19726"/>
                  </a:lnTo>
                  <a:lnTo>
                    <a:pt x="1922277" y="19164"/>
                  </a:lnTo>
                  <a:lnTo>
                    <a:pt x="1969520" y="16671"/>
                  </a:lnTo>
                  <a:lnTo>
                    <a:pt x="2015341" y="11827"/>
                  </a:lnTo>
                  <a:lnTo>
                    <a:pt x="2054395" y="7178"/>
                  </a:lnTo>
                  <a:lnTo>
                    <a:pt x="2093686" y="3815"/>
                  </a:lnTo>
                  <a:lnTo>
                    <a:pt x="2133553" y="1592"/>
                  </a:lnTo>
                  <a:lnTo>
                    <a:pt x="2174332" y="368"/>
                  </a:lnTo>
                  <a:lnTo>
                    <a:pt x="2216362" y="0"/>
                  </a:lnTo>
                  <a:lnTo>
                    <a:pt x="2259981" y="343"/>
                  </a:lnTo>
                  <a:lnTo>
                    <a:pt x="2305526" y="1254"/>
                  </a:lnTo>
                  <a:lnTo>
                    <a:pt x="2353336" y="2591"/>
                  </a:lnTo>
                  <a:lnTo>
                    <a:pt x="2403748" y="4210"/>
                  </a:lnTo>
                  <a:lnTo>
                    <a:pt x="2457099" y="5968"/>
                  </a:lnTo>
                  <a:lnTo>
                    <a:pt x="2513729" y="7722"/>
                  </a:lnTo>
                  <a:lnTo>
                    <a:pt x="2573974" y="9328"/>
                  </a:lnTo>
                  <a:lnTo>
                    <a:pt x="2638172" y="10643"/>
                  </a:lnTo>
                  <a:lnTo>
                    <a:pt x="2706662" y="11524"/>
                  </a:lnTo>
                  <a:lnTo>
                    <a:pt x="2779781" y="11827"/>
                  </a:lnTo>
                  <a:lnTo>
                    <a:pt x="2857033" y="11575"/>
                  </a:lnTo>
                  <a:lnTo>
                    <a:pt x="2927353" y="10958"/>
                  </a:lnTo>
                  <a:lnTo>
                    <a:pt x="2991412" y="10076"/>
                  </a:lnTo>
                  <a:lnTo>
                    <a:pt x="3049880" y="9031"/>
                  </a:lnTo>
                  <a:lnTo>
                    <a:pt x="3103429" y="7924"/>
                  </a:lnTo>
                  <a:lnTo>
                    <a:pt x="3152729" y="6855"/>
                  </a:lnTo>
                  <a:lnTo>
                    <a:pt x="3198453" y="5926"/>
                  </a:lnTo>
                  <a:lnTo>
                    <a:pt x="3241270" y="5238"/>
                  </a:lnTo>
                  <a:lnTo>
                    <a:pt x="3281852" y="4892"/>
                  </a:lnTo>
                  <a:lnTo>
                    <a:pt x="3320870" y="4989"/>
                  </a:lnTo>
                  <a:lnTo>
                    <a:pt x="3358995" y="5630"/>
                  </a:lnTo>
                  <a:lnTo>
                    <a:pt x="3396898" y="6916"/>
                  </a:lnTo>
                  <a:lnTo>
                    <a:pt x="3435249" y="8948"/>
                  </a:lnTo>
                  <a:lnTo>
                    <a:pt x="3474721" y="11827"/>
                  </a:lnTo>
                  <a:lnTo>
                    <a:pt x="3474291" y="19378"/>
                  </a:lnTo>
                  <a:lnTo>
                    <a:pt x="3474251" y="21649"/>
                  </a:lnTo>
                  <a:lnTo>
                    <a:pt x="3474721" y="30115"/>
                  </a:lnTo>
                  <a:lnTo>
                    <a:pt x="3422446" y="31916"/>
                  </a:lnTo>
                  <a:lnTo>
                    <a:pt x="3369077" y="32519"/>
                  </a:lnTo>
                  <a:lnTo>
                    <a:pt x="3314989" y="32154"/>
                  </a:lnTo>
                  <a:lnTo>
                    <a:pt x="3260558" y="31051"/>
                  </a:lnTo>
                  <a:lnTo>
                    <a:pt x="3206158" y="29441"/>
                  </a:lnTo>
                  <a:lnTo>
                    <a:pt x="3152164" y="27554"/>
                  </a:lnTo>
                  <a:lnTo>
                    <a:pt x="3098950" y="25620"/>
                  </a:lnTo>
                  <a:lnTo>
                    <a:pt x="3046891" y="23870"/>
                  </a:lnTo>
                  <a:lnTo>
                    <a:pt x="2996362" y="22533"/>
                  </a:lnTo>
                  <a:lnTo>
                    <a:pt x="2947738" y="21841"/>
                  </a:lnTo>
                  <a:lnTo>
                    <a:pt x="2901393" y="22022"/>
                  </a:lnTo>
                  <a:lnTo>
                    <a:pt x="2857702" y="23309"/>
                  </a:lnTo>
                  <a:lnTo>
                    <a:pt x="2817040" y="25929"/>
                  </a:lnTo>
                  <a:lnTo>
                    <a:pt x="2779781" y="30115"/>
                  </a:lnTo>
                  <a:lnTo>
                    <a:pt x="2736299" y="35146"/>
                  </a:lnTo>
                  <a:lnTo>
                    <a:pt x="2689073" y="38597"/>
                  </a:lnTo>
                  <a:lnTo>
                    <a:pt x="2638914" y="40670"/>
                  </a:lnTo>
                  <a:lnTo>
                    <a:pt x="2586629" y="41562"/>
                  </a:lnTo>
                  <a:lnTo>
                    <a:pt x="2533031" y="41473"/>
                  </a:lnTo>
                  <a:lnTo>
                    <a:pt x="2478928" y="40602"/>
                  </a:lnTo>
                  <a:lnTo>
                    <a:pt x="2425131" y="39149"/>
                  </a:lnTo>
                  <a:lnTo>
                    <a:pt x="2372449" y="37312"/>
                  </a:lnTo>
                  <a:lnTo>
                    <a:pt x="2321692" y="35291"/>
                  </a:lnTo>
                  <a:lnTo>
                    <a:pt x="2273670" y="33285"/>
                  </a:lnTo>
                  <a:lnTo>
                    <a:pt x="2229193" y="31494"/>
                  </a:lnTo>
                  <a:lnTo>
                    <a:pt x="2189071" y="30115"/>
                  </a:lnTo>
                  <a:lnTo>
                    <a:pt x="2153050" y="28865"/>
                  </a:lnTo>
                  <a:lnTo>
                    <a:pt x="2114542" y="27258"/>
                  </a:lnTo>
                  <a:lnTo>
                    <a:pt x="2073555" y="25449"/>
                  </a:lnTo>
                  <a:lnTo>
                    <a:pt x="2030094" y="23591"/>
                  </a:lnTo>
                  <a:lnTo>
                    <a:pt x="1984168" y="21838"/>
                  </a:lnTo>
                  <a:lnTo>
                    <a:pt x="1935785" y="20345"/>
                  </a:lnTo>
                  <a:lnTo>
                    <a:pt x="1884950" y="19266"/>
                  </a:lnTo>
                  <a:lnTo>
                    <a:pt x="1831672" y="18755"/>
                  </a:lnTo>
                  <a:lnTo>
                    <a:pt x="1775957" y="18966"/>
                  </a:lnTo>
                  <a:lnTo>
                    <a:pt x="1717813" y="20054"/>
                  </a:lnTo>
                  <a:lnTo>
                    <a:pt x="1657248" y="22172"/>
                  </a:lnTo>
                  <a:lnTo>
                    <a:pt x="1594268" y="25474"/>
                  </a:lnTo>
                  <a:lnTo>
                    <a:pt x="1528880" y="30115"/>
                  </a:lnTo>
                  <a:lnTo>
                    <a:pt x="1463869" y="34994"/>
                  </a:lnTo>
                  <a:lnTo>
                    <a:pt x="1401896" y="38929"/>
                  </a:lnTo>
                  <a:lnTo>
                    <a:pt x="1342779" y="41957"/>
                  </a:lnTo>
                  <a:lnTo>
                    <a:pt x="1286335" y="44113"/>
                  </a:lnTo>
                  <a:lnTo>
                    <a:pt x="1232385" y="45432"/>
                  </a:lnTo>
                  <a:lnTo>
                    <a:pt x="1180744" y="45950"/>
                  </a:lnTo>
                  <a:lnTo>
                    <a:pt x="1131233" y="45702"/>
                  </a:lnTo>
                  <a:lnTo>
                    <a:pt x="1083668" y="44724"/>
                  </a:lnTo>
                  <a:lnTo>
                    <a:pt x="1037868" y="43050"/>
                  </a:lnTo>
                  <a:lnTo>
                    <a:pt x="993651" y="40717"/>
                  </a:lnTo>
                  <a:lnTo>
                    <a:pt x="950835" y="37760"/>
                  </a:lnTo>
                  <a:lnTo>
                    <a:pt x="909239" y="34214"/>
                  </a:lnTo>
                  <a:lnTo>
                    <a:pt x="868680" y="30115"/>
                  </a:lnTo>
                  <a:lnTo>
                    <a:pt x="835132" y="27419"/>
                  </a:lnTo>
                  <a:lnTo>
                    <a:pt x="796236" y="25895"/>
                  </a:lnTo>
                  <a:lnTo>
                    <a:pt x="752625" y="25374"/>
                  </a:lnTo>
                  <a:lnTo>
                    <a:pt x="704928" y="25691"/>
                  </a:lnTo>
                  <a:lnTo>
                    <a:pt x="653776" y="26678"/>
                  </a:lnTo>
                  <a:lnTo>
                    <a:pt x="599799" y="28169"/>
                  </a:lnTo>
                  <a:lnTo>
                    <a:pt x="543629" y="29998"/>
                  </a:lnTo>
                  <a:lnTo>
                    <a:pt x="485895" y="31996"/>
                  </a:lnTo>
                  <a:lnTo>
                    <a:pt x="427229" y="33998"/>
                  </a:lnTo>
                  <a:lnTo>
                    <a:pt x="368261" y="35836"/>
                  </a:lnTo>
                  <a:lnTo>
                    <a:pt x="309621" y="37344"/>
                  </a:lnTo>
                  <a:lnTo>
                    <a:pt x="251941" y="38355"/>
                  </a:lnTo>
                  <a:lnTo>
                    <a:pt x="195851" y="38702"/>
                  </a:lnTo>
                  <a:lnTo>
                    <a:pt x="141981" y="38219"/>
                  </a:lnTo>
                  <a:lnTo>
                    <a:pt x="90962" y="36737"/>
                  </a:lnTo>
                  <a:lnTo>
                    <a:pt x="43424" y="34092"/>
                  </a:lnTo>
                  <a:lnTo>
                    <a:pt x="0" y="30115"/>
                  </a:lnTo>
                  <a:lnTo>
                    <a:pt x="60" y="23523"/>
                  </a:lnTo>
                  <a:lnTo>
                    <a:pt x="66" y="15585"/>
                  </a:lnTo>
                  <a:lnTo>
                    <a:pt x="0" y="11827"/>
                  </a:lnTo>
                  <a:close/>
                </a:path>
              </a:pathLst>
            </a:custGeom>
            <a:ln w="444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8819" y="2856483"/>
            <a:ext cx="4047490" cy="18211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marR="24130" indent="-228600">
              <a:lnSpc>
                <a:spcPts val="24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rlito"/>
                <a:cs typeface="Carlito"/>
              </a:rPr>
              <a:t>Cognizant </a:t>
            </a:r>
            <a:r>
              <a:rPr sz="2200" spc="-5" dirty="0">
                <a:latin typeface="Carlito"/>
                <a:cs typeface="Carlito"/>
              </a:rPr>
              <a:t>visit </a:t>
            </a:r>
            <a:r>
              <a:rPr sz="2200" dirty="0">
                <a:latin typeface="Carlito"/>
                <a:cs typeface="Carlito"/>
              </a:rPr>
              <a:t>LPU </a:t>
            </a:r>
            <a:r>
              <a:rPr sz="2200" spc="-10" dirty="0">
                <a:latin typeface="Carlito"/>
                <a:cs typeface="Carlito"/>
              </a:rPr>
              <a:t>every year </a:t>
            </a:r>
            <a:r>
              <a:rPr sz="2200" spc="-15" dirty="0">
                <a:latin typeface="Carlito"/>
                <a:cs typeface="Carlito"/>
              </a:rPr>
              <a:t>for  </a:t>
            </a:r>
            <a:r>
              <a:rPr sz="2200" spc="-5" dirty="0">
                <a:latin typeface="Carlito"/>
                <a:cs typeface="Carlito"/>
              </a:rPr>
              <a:t>the placement</a:t>
            </a:r>
            <a:r>
              <a:rPr sz="220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purpose.</a:t>
            </a:r>
            <a:endParaRPr sz="2200">
              <a:latin typeface="Carlito"/>
              <a:cs typeface="Carlito"/>
            </a:endParaRPr>
          </a:p>
          <a:p>
            <a:pPr marL="240665" marR="414655" indent="-228600">
              <a:lnSpc>
                <a:spcPts val="2400"/>
              </a:lnSpc>
              <a:spcBef>
                <a:spcPts val="8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rlito"/>
                <a:cs typeface="Carlito"/>
              </a:rPr>
              <a:t>There </a:t>
            </a:r>
            <a:r>
              <a:rPr sz="2200" spc="-15" dirty="0">
                <a:latin typeface="Carlito"/>
                <a:cs typeface="Carlito"/>
              </a:rPr>
              <a:t>are </a:t>
            </a:r>
            <a:r>
              <a:rPr sz="2200" dirty="0">
                <a:latin typeface="Carlito"/>
                <a:cs typeface="Carlito"/>
              </a:rPr>
              <a:t>so </a:t>
            </a:r>
            <a:r>
              <a:rPr sz="2200" spc="-15" dirty="0">
                <a:latin typeface="Carlito"/>
                <a:cs typeface="Carlito"/>
              </a:rPr>
              <a:t>many </a:t>
            </a:r>
            <a:r>
              <a:rPr sz="2200" spc="-10" dirty="0">
                <a:latin typeface="Carlito"/>
                <a:cs typeface="Carlito"/>
              </a:rPr>
              <a:t>companies  </a:t>
            </a:r>
            <a:r>
              <a:rPr sz="2200" spc="-5" dirty="0">
                <a:latin typeface="Carlito"/>
                <a:cs typeface="Carlito"/>
              </a:rPr>
              <a:t>visit </a:t>
            </a:r>
            <a:r>
              <a:rPr sz="2200" dirty="0">
                <a:latin typeface="Carlito"/>
                <a:cs typeface="Carlito"/>
              </a:rPr>
              <a:t>LPU </a:t>
            </a:r>
            <a:r>
              <a:rPr sz="2200" spc="-15" dirty="0">
                <a:latin typeface="Carlito"/>
                <a:cs typeface="Carlito"/>
              </a:rPr>
              <a:t>for </a:t>
            </a:r>
            <a:r>
              <a:rPr sz="2200" spc="-5" dirty="0">
                <a:latin typeface="Carlito"/>
                <a:cs typeface="Carlito"/>
              </a:rPr>
              <a:t>placement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spc="-25" dirty="0">
                <a:latin typeface="Carlito"/>
                <a:cs typeface="Carlito"/>
              </a:rPr>
              <a:t>like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latin typeface="Carlito"/>
                <a:cs typeface="Carlito"/>
              </a:rPr>
              <a:t>TCS </a:t>
            </a:r>
            <a:r>
              <a:rPr sz="2200" dirty="0">
                <a:latin typeface="Carlito"/>
                <a:cs typeface="Carlito"/>
              </a:rPr>
              <a:t>, </a:t>
            </a:r>
            <a:r>
              <a:rPr sz="2200" spc="-15" dirty="0">
                <a:latin typeface="Carlito"/>
                <a:cs typeface="Carlito"/>
              </a:rPr>
              <a:t>wipro ,cognizant </a:t>
            </a:r>
            <a:r>
              <a:rPr sz="2200" spc="-20" dirty="0">
                <a:latin typeface="Carlito"/>
                <a:cs typeface="Carlito"/>
              </a:rPr>
              <a:t>,Infosys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etc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11737" y="12"/>
            <a:ext cx="6878738" cy="6857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3481" y="1696212"/>
            <a:ext cx="3536950" cy="31775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785"/>
              </a:spcBef>
            </a:pPr>
            <a:r>
              <a:rPr sz="5600" b="1" spc="-2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600" b="1" spc="-2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600" b="1" spc="-4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600" b="1" spc="-5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600" b="1" spc="-2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600" b="1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600" b="1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600" b="1" spc="-2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600" b="1" spc="-2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600" b="1" spc="-2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600" b="1" spc="-28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5600" b="1" spc="-335" dirty="0">
                <a:solidFill>
                  <a:srgbClr val="FFFFFF"/>
                </a:solidFill>
                <a:latin typeface="Trebuchet MS"/>
                <a:cs typeface="Trebuchet MS"/>
              </a:rPr>
              <a:t>verticals </a:t>
            </a:r>
            <a:r>
              <a:rPr sz="5600" b="1" spc="-229" dirty="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sz="5600" b="1" spc="-355" dirty="0">
                <a:solidFill>
                  <a:srgbClr val="FFFFFF"/>
                </a:solidFill>
                <a:latin typeface="Trebuchet MS"/>
                <a:cs typeface="Trebuchet MS"/>
              </a:rPr>
              <a:t>cognizant  </a:t>
            </a:r>
            <a:r>
              <a:rPr sz="5600" b="1" spc="-28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56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-385" dirty="0">
                <a:solidFill>
                  <a:srgbClr val="FFFFFF"/>
                </a:solidFill>
                <a:latin typeface="Trebuchet MS"/>
                <a:cs typeface="Trebuchet MS"/>
              </a:rPr>
              <a:t>client: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68391" y="1221549"/>
            <a:ext cx="6263640" cy="676275"/>
          </a:xfrm>
          <a:custGeom>
            <a:avLst/>
            <a:gdLst/>
            <a:ahLst/>
            <a:cxnLst/>
            <a:rect l="l" t="t" r="r" b="b"/>
            <a:pathLst>
              <a:path w="6263640" h="676275">
                <a:moveTo>
                  <a:pt x="6150927" y="0"/>
                </a:moveTo>
                <a:lnTo>
                  <a:pt x="112712" y="0"/>
                </a:lnTo>
                <a:lnTo>
                  <a:pt x="68837" y="8858"/>
                </a:lnTo>
                <a:lnTo>
                  <a:pt x="33010" y="33015"/>
                </a:lnTo>
                <a:lnTo>
                  <a:pt x="8856" y="68842"/>
                </a:lnTo>
                <a:lnTo>
                  <a:pt x="0" y="112712"/>
                </a:lnTo>
                <a:lnTo>
                  <a:pt x="0" y="563549"/>
                </a:lnTo>
                <a:lnTo>
                  <a:pt x="8856" y="607425"/>
                </a:lnTo>
                <a:lnTo>
                  <a:pt x="33010" y="643251"/>
                </a:lnTo>
                <a:lnTo>
                  <a:pt x="68837" y="667405"/>
                </a:lnTo>
                <a:lnTo>
                  <a:pt x="112712" y="676262"/>
                </a:lnTo>
                <a:lnTo>
                  <a:pt x="6150927" y="676262"/>
                </a:lnTo>
                <a:lnTo>
                  <a:pt x="6194797" y="667405"/>
                </a:lnTo>
                <a:lnTo>
                  <a:pt x="6230624" y="643251"/>
                </a:lnTo>
                <a:lnTo>
                  <a:pt x="6254781" y="607425"/>
                </a:lnTo>
                <a:lnTo>
                  <a:pt x="6263640" y="563549"/>
                </a:lnTo>
                <a:lnTo>
                  <a:pt x="6263640" y="112712"/>
                </a:lnTo>
                <a:lnTo>
                  <a:pt x="6254781" y="68842"/>
                </a:lnTo>
                <a:lnTo>
                  <a:pt x="6230624" y="33015"/>
                </a:lnTo>
                <a:lnTo>
                  <a:pt x="6194797" y="8858"/>
                </a:lnTo>
                <a:lnTo>
                  <a:pt x="6150927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1387" rIns="0" bIns="0" rtlCol="0">
            <a:spAutoFit/>
          </a:bodyPr>
          <a:lstStyle/>
          <a:p>
            <a:pPr marL="4846955" marR="5080">
              <a:lnSpc>
                <a:spcPts val="1900"/>
              </a:lnSpc>
              <a:spcBef>
                <a:spcPts val="280"/>
              </a:spcBef>
            </a:pPr>
            <a:r>
              <a:rPr spc="-10" dirty="0"/>
              <a:t>Cognizant </a:t>
            </a:r>
            <a:r>
              <a:rPr spc="-5" dirty="0"/>
              <a:t>though has clients across </a:t>
            </a:r>
            <a:r>
              <a:rPr spc="-10" dirty="0"/>
              <a:t>many </a:t>
            </a:r>
            <a:r>
              <a:rPr spc="-5" dirty="0"/>
              <a:t>verticals, </a:t>
            </a:r>
            <a:r>
              <a:rPr dirty="0"/>
              <a:t>some </a:t>
            </a:r>
            <a:r>
              <a:rPr spc="-5" dirty="0"/>
              <a:t>verticals  </a:t>
            </a:r>
            <a:r>
              <a:rPr spc="-15" dirty="0"/>
              <a:t>generate </a:t>
            </a:r>
            <a:r>
              <a:rPr spc="-10" dirty="0"/>
              <a:t>more revenue </a:t>
            </a:r>
            <a:r>
              <a:rPr dirty="0"/>
              <a:t>&amp; </a:t>
            </a:r>
            <a:r>
              <a:rPr spc="-5" dirty="0"/>
              <a:t>business </a:t>
            </a:r>
            <a:r>
              <a:rPr dirty="0"/>
              <a:t>than </a:t>
            </a:r>
            <a:r>
              <a:rPr spc="-5" dirty="0"/>
              <a:t>others. They</a:t>
            </a:r>
            <a:r>
              <a:rPr spc="35" dirty="0"/>
              <a:t> </a:t>
            </a:r>
            <a:r>
              <a:rPr spc="-10" dirty="0"/>
              <a:t>are</a:t>
            </a:r>
          </a:p>
        </p:txBody>
      </p:sp>
      <p:sp>
        <p:nvSpPr>
          <p:cNvPr id="5" name="object 5"/>
          <p:cNvSpPr/>
          <p:nvPr/>
        </p:nvSpPr>
        <p:spPr>
          <a:xfrm>
            <a:off x="5468391" y="1946770"/>
            <a:ext cx="6263640" cy="676275"/>
          </a:xfrm>
          <a:custGeom>
            <a:avLst/>
            <a:gdLst/>
            <a:ahLst/>
            <a:cxnLst/>
            <a:rect l="l" t="t" r="r" b="b"/>
            <a:pathLst>
              <a:path w="6263640" h="676275">
                <a:moveTo>
                  <a:pt x="6150927" y="0"/>
                </a:moveTo>
                <a:lnTo>
                  <a:pt x="112712" y="0"/>
                </a:lnTo>
                <a:lnTo>
                  <a:pt x="68837" y="8858"/>
                </a:lnTo>
                <a:lnTo>
                  <a:pt x="33010" y="33015"/>
                </a:lnTo>
                <a:lnTo>
                  <a:pt x="8856" y="68842"/>
                </a:lnTo>
                <a:lnTo>
                  <a:pt x="0" y="112712"/>
                </a:lnTo>
                <a:lnTo>
                  <a:pt x="0" y="563549"/>
                </a:lnTo>
                <a:lnTo>
                  <a:pt x="8856" y="607425"/>
                </a:lnTo>
                <a:lnTo>
                  <a:pt x="33010" y="643251"/>
                </a:lnTo>
                <a:lnTo>
                  <a:pt x="68837" y="667405"/>
                </a:lnTo>
                <a:lnTo>
                  <a:pt x="112712" y="676262"/>
                </a:lnTo>
                <a:lnTo>
                  <a:pt x="6150927" y="676262"/>
                </a:lnTo>
                <a:lnTo>
                  <a:pt x="6194797" y="667405"/>
                </a:lnTo>
                <a:lnTo>
                  <a:pt x="6230624" y="643251"/>
                </a:lnTo>
                <a:lnTo>
                  <a:pt x="6254781" y="607425"/>
                </a:lnTo>
                <a:lnTo>
                  <a:pt x="6263640" y="563549"/>
                </a:lnTo>
                <a:lnTo>
                  <a:pt x="6263640" y="112712"/>
                </a:lnTo>
                <a:lnTo>
                  <a:pt x="6254781" y="68842"/>
                </a:lnTo>
                <a:lnTo>
                  <a:pt x="6230624" y="33015"/>
                </a:lnTo>
                <a:lnTo>
                  <a:pt x="6194797" y="8858"/>
                </a:lnTo>
                <a:lnTo>
                  <a:pt x="6150927" y="0"/>
                </a:lnTo>
                <a:close/>
              </a:path>
            </a:pathLst>
          </a:custGeom>
          <a:solidFill>
            <a:srgbClr val="55C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53468" y="2127504"/>
            <a:ext cx="37731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269240" algn="l"/>
              </a:tabLst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Banking,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Financial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Services &amp;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Insurance.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68391" y="2671991"/>
            <a:ext cx="6263640" cy="676275"/>
          </a:xfrm>
          <a:custGeom>
            <a:avLst/>
            <a:gdLst/>
            <a:ahLst/>
            <a:cxnLst/>
            <a:rect l="l" t="t" r="r" b="b"/>
            <a:pathLst>
              <a:path w="6263640" h="676275">
                <a:moveTo>
                  <a:pt x="6150927" y="0"/>
                </a:moveTo>
                <a:lnTo>
                  <a:pt x="112712" y="0"/>
                </a:lnTo>
                <a:lnTo>
                  <a:pt x="68837" y="8858"/>
                </a:lnTo>
                <a:lnTo>
                  <a:pt x="33010" y="33015"/>
                </a:lnTo>
                <a:lnTo>
                  <a:pt x="8856" y="68842"/>
                </a:lnTo>
                <a:lnTo>
                  <a:pt x="0" y="112712"/>
                </a:lnTo>
                <a:lnTo>
                  <a:pt x="0" y="563549"/>
                </a:lnTo>
                <a:lnTo>
                  <a:pt x="8856" y="607425"/>
                </a:lnTo>
                <a:lnTo>
                  <a:pt x="33010" y="643251"/>
                </a:lnTo>
                <a:lnTo>
                  <a:pt x="68837" y="667405"/>
                </a:lnTo>
                <a:lnTo>
                  <a:pt x="112712" y="676262"/>
                </a:lnTo>
                <a:lnTo>
                  <a:pt x="6150927" y="676262"/>
                </a:lnTo>
                <a:lnTo>
                  <a:pt x="6194797" y="667405"/>
                </a:lnTo>
                <a:lnTo>
                  <a:pt x="6230624" y="643251"/>
                </a:lnTo>
                <a:lnTo>
                  <a:pt x="6254781" y="607425"/>
                </a:lnTo>
                <a:lnTo>
                  <a:pt x="6263640" y="563549"/>
                </a:lnTo>
                <a:lnTo>
                  <a:pt x="6263640" y="112712"/>
                </a:lnTo>
                <a:lnTo>
                  <a:pt x="6254781" y="68842"/>
                </a:lnTo>
                <a:lnTo>
                  <a:pt x="6230624" y="33015"/>
                </a:lnTo>
                <a:lnTo>
                  <a:pt x="6194797" y="8858"/>
                </a:lnTo>
                <a:lnTo>
                  <a:pt x="6150927" y="0"/>
                </a:lnTo>
                <a:close/>
              </a:path>
            </a:pathLst>
          </a:custGeom>
          <a:solidFill>
            <a:srgbClr val="50C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53468" y="2852928"/>
            <a:ext cx="25666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269240" algn="l"/>
              </a:tabLst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Life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sciences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17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Healthcare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68391" y="3397212"/>
            <a:ext cx="6263640" cy="676275"/>
          </a:xfrm>
          <a:custGeom>
            <a:avLst/>
            <a:gdLst/>
            <a:ahLst/>
            <a:cxnLst/>
            <a:rect l="l" t="t" r="r" b="b"/>
            <a:pathLst>
              <a:path w="6263640" h="676275">
                <a:moveTo>
                  <a:pt x="6150927" y="0"/>
                </a:moveTo>
                <a:lnTo>
                  <a:pt x="112712" y="0"/>
                </a:lnTo>
                <a:lnTo>
                  <a:pt x="68837" y="8858"/>
                </a:lnTo>
                <a:lnTo>
                  <a:pt x="33010" y="33015"/>
                </a:lnTo>
                <a:lnTo>
                  <a:pt x="8856" y="68842"/>
                </a:lnTo>
                <a:lnTo>
                  <a:pt x="0" y="112712"/>
                </a:lnTo>
                <a:lnTo>
                  <a:pt x="0" y="563549"/>
                </a:lnTo>
                <a:lnTo>
                  <a:pt x="8856" y="607425"/>
                </a:lnTo>
                <a:lnTo>
                  <a:pt x="33010" y="643251"/>
                </a:lnTo>
                <a:lnTo>
                  <a:pt x="68837" y="667405"/>
                </a:lnTo>
                <a:lnTo>
                  <a:pt x="112712" y="676262"/>
                </a:lnTo>
                <a:lnTo>
                  <a:pt x="6150927" y="676262"/>
                </a:lnTo>
                <a:lnTo>
                  <a:pt x="6194797" y="667405"/>
                </a:lnTo>
                <a:lnTo>
                  <a:pt x="6230624" y="643251"/>
                </a:lnTo>
                <a:lnTo>
                  <a:pt x="6254781" y="607425"/>
                </a:lnTo>
                <a:lnTo>
                  <a:pt x="6263640" y="563549"/>
                </a:lnTo>
                <a:lnTo>
                  <a:pt x="6263640" y="112712"/>
                </a:lnTo>
                <a:lnTo>
                  <a:pt x="6254781" y="68842"/>
                </a:lnTo>
                <a:lnTo>
                  <a:pt x="6230624" y="33015"/>
                </a:lnTo>
                <a:lnTo>
                  <a:pt x="6194797" y="8858"/>
                </a:lnTo>
                <a:lnTo>
                  <a:pt x="6150927" y="0"/>
                </a:lnTo>
                <a:close/>
              </a:path>
            </a:pathLst>
          </a:custGeom>
          <a:solidFill>
            <a:srgbClr val="4BC1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53468" y="3578352"/>
            <a:ext cx="25247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269240" algn="l"/>
              </a:tabLst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Retail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&amp;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Consumer</a:t>
            </a:r>
            <a:r>
              <a:rPr sz="17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Goods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68391" y="4122432"/>
            <a:ext cx="6263640" cy="676275"/>
          </a:xfrm>
          <a:custGeom>
            <a:avLst/>
            <a:gdLst/>
            <a:ahLst/>
            <a:cxnLst/>
            <a:rect l="l" t="t" r="r" b="b"/>
            <a:pathLst>
              <a:path w="6263640" h="676275">
                <a:moveTo>
                  <a:pt x="6150927" y="0"/>
                </a:moveTo>
                <a:lnTo>
                  <a:pt x="112712" y="0"/>
                </a:lnTo>
                <a:lnTo>
                  <a:pt x="68837" y="8858"/>
                </a:lnTo>
                <a:lnTo>
                  <a:pt x="33010" y="33015"/>
                </a:lnTo>
                <a:lnTo>
                  <a:pt x="8856" y="68842"/>
                </a:lnTo>
                <a:lnTo>
                  <a:pt x="0" y="112712"/>
                </a:lnTo>
                <a:lnTo>
                  <a:pt x="0" y="563549"/>
                </a:lnTo>
                <a:lnTo>
                  <a:pt x="8856" y="607425"/>
                </a:lnTo>
                <a:lnTo>
                  <a:pt x="33010" y="643251"/>
                </a:lnTo>
                <a:lnTo>
                  <a:pt x="68837" y="667405"/>
                </a:lnTo>
                <a:lnTo>
                  <a:pt x="112712" y="676262"/>
                </a:lnTo>
                <a:lnTo>
                  <a:pt x="6150927" y="676262"/>
                </a:lnTo>
                <a:lnTo>
                  <a:pt x="6194797" y="667405"/>
                </a:lnTo>
                <a:lnTo>
                  <a:pt x="6230624" y="643251"/>
                </a:lnTo>
                <a:lnTo>
                  <a:pt x="6254781" y="607425"/>
                </a:lnTo>
                <a:lnTo>
                  <a:pt x="6263640" y="563549"/>
                </a:lnTo>
                <a:lnTo>
                  <a:pt x="6263640" y="112712"/>
                </a:lnTo>
                <a:lnTo>
                  <a:pt x="6254781" y="68842"/>
                </a:lnTo>
                <a:lnTo>
                  <a:pt x="6230624" y="33015"/>
                </a:lnTo>
                <a:lnTo>
                  <a:pt x="6194797" y="8858"/>
                </a:lnTo>
                <a:lnTo>
                  <a:pt x="6150927" y="0"/>
                </a:lnTo>
                <a:close/>
              </a:path>
            </a:pathLst>
          </a:custGeom>
          <a:solidFill>
            <a:srgbClr val="4AB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53468" y="4303776"/>
            <a:ext cx="38474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269240" algn="l"/>
              </a:tabLst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Communication, Media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17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Entertainment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68391" y="4847653"/>
            <a:ext cx="6263640" cy="676275"/>
          </a:xfrm>
          <a:custGeom>
            <a:avLst/>
            <a:gdLst/>
            <a:ahLst/>
            <a:cxnLst/>
            <a:rect l="l" t="t" r="r" b="b"/>
            <a:pathLst>
              <a:path w="6263640" h="676275">
                <a:moveTo>
                  <a:pt x="6150927" y="0"/>
                </a:moveTo>
                <a:lnTo>
                  <a:pt x="112712" y="0"/>
                </a:lnTo>
                <a:lnTo>
                  <a:pt x="68837" y="8858"/>
                </a:lnTo>
                <a:lnTo>
                  <a:pt x="33010" y="33015"/>
                </a:lnTo>
                <a:lnTo>
                  <a:pt x="8856" y="68842"/>
                </a:lnTo>
                <a:lnTo>
                  <a:pt x="0" y="112712"/>
                </a:lnTo>
                <a:lnTo>
                  <a:pt x="0" y="563549"/>
                </a:lnTo>
                <a:lnTo>
                  <a:pt x="8856" y="607425"/>
                </a:lnTo>
                <a:lnTo>
                  <a:pt x="33010" y="643251"/>
                </a:lnTo>
                <a:lnTo>
                  <a:pt x="68837" y="667405"/>
                </a:lnTo>
                <a:lnTo>
                  <a:pt x="112712" y="676262"/>
                </a:lnTo>
                <a:lnTo>
                  <a:pt x="6150927" y="676262"/>
                </a:lnTo>
                <a:lnTo>
                  <a:pt x="6194797" y="667405"/>
                </a:lnTo>
                <a:lnTo>
                  <a:pt x="6230624" y="643251"/>
                </a:lnTo>
                <a:lnTo>
                  <a:pt x="6254781" y="607425"/>
                </a:lnTo>
                <a:lnTo>
                  <a:pt x="6263640" y="563549"/>
                </a:lnTo>
                <a:lnTo>
                  <a:pt x="6263640" y="112712"/>
                </a:lnTo>
                <a:lnTo>
                  <a:pt x="6254781" y="68842"/>
                </a:lnTo>
                <a:lnTo>
                  <a:pt x="6230624" y="33015"/>
                </a:lnTo>
                <a:lnTo>
                  <a:pt x="6194797" y="8858"/>
                </a:lnTo>
                <a:lnTo>
                  <a:pt x="615092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53468" y="5029200"/>
            <a:ext cx="24561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Font typeface="Symbola"/>
              <a:buChar char="➢"/>
              <a:tabLst>
                <a:tab pos="269240" algn="l"/>
              </a:tabLst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Manufacturing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17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Hi-tech</a:t>
            </a:r>
            <a:endParaRPr sz="1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922" y="453986"/>
            <a:ext cx="6675120" cy="1878330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367030" rIns="0" bIns="0" rtlCol="0">
            <a:spAutoFit/>
          </a:bodyPr>
          <a:lstStyle/>
          <a:p>
            <a:pPr marL="363855" marR="1323975">
              <a:lnSpc>
                <a:spcPts val="4700"/>
              </a:lnSpc>
              <a:spcBef>
                <a:spcPts val="2890"/>
              </a:spcBef>
            </a:pPr>
            <a:r>
              <a:rPr sz="4400" b="1" spc="-310" dirty="0">
                <a:latin typeface="Trebuchet MS"/>
                <a:cs typeface="Trebuchet MS"/>
              </a:rPr>
              <a:t>List </a:t>
            </a:r>
            <a:r>
              <a:rPr sz="4400" b="1" spc="-185" dirty="0">
                <a:latin typeface="Trebuchet MS"/>
                <a:cs typeface="Trebuchet MS"/>
              </a:rPr>
              <a:t>of </a:t>
            </a:r>
            <a:r>
              <a:rPr sz="4400" b="1" spc="-265" dirty="0">
                <a:latin typeface="Trebuchet MS"/>
                <a:cs typeface="Trebuchet MS"/>
              </a:rPr>
              <a:t>the </a:t>
            </a:r>
            <a:r>
              <a:rPr sz="4400" b="1" spc="-320" dirty="0">
                <a:latin typeface="Trebuchet MS"/>
                <a:cs typeface="Trebuchet MS"/>
              </a:rPr>
              <a:t>references  </a:t>
            </a:r>
            <a:r>
              <a:rPr sz="4400" b="1" spc="-270" dirty="0">
                <a:latin typeface="Trebuchet MS"/>
                <a:cs typeface="Trebuchet MS"/>
              </a:rPr>
              <a:t>weblinks, </a:t>
            </a:r>
            <a:r>
              <a:rPr sz="4400" b="1" spc="-260" dirty="0">
                <a:latin typeface="Trebuchet MS"/>
                <a:cs typeface="Trebuchet MS"/>
              </a:rPr>
              <a:t>articles</a:t>
            </a:r>
            <a:r>
              <a:rPr sz="4400" b="1" spc="-409" dirty="0">
                <a:latin typeface="Trebuchet MS"/>
                <a:cs typeface="Trebuchet MS"/>
              </a:rPr>
              <a:t> </a:t>
            </a:r>
            <a:r>
              <a:rPr sz="4400" b="1" spc="-365" dirty="0">
                <a:latin typeface="Trebuchet MS"/>
                <a:cs typeface="Trebuchet MS"/>
              </a:rPr>
              <a:t>etc: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77100" y="461733"/>
            <a:ext cx="2149475" cy="1870075"/>
          </a:xfrm>
          <a:custGeom>
            <a:avLst/>
            <a:gdLst/>
            <a:ahLst/>
            <a:cxnLst/>
            <a:rect l="l" t="t" r="r" b="b"/>
            <a:pathLst>
              <a:path w="2149475" h="1870075">
                <a:moveTo>
                  <a:pt x="2149360" y="0"/>
                </a:moveTo>
                <a:lnTo>
                  <a:pt x="0" y="0"/>
                </a:lnTo>
                <a:lnTo>
                  <a:pt x="0" y="1870062"/>
                </a:lnTo>
                <a:lnTo>
                  <a:pt x="2149360" y="1870062"/>
                </a:lnTo>
                <a:lnTo>
                  <a:pt x="2149360" y="0"/>
                </a:lnTo>
                <a:close/>
              </a:path>
            </a:pathLst>
          </a:custGeom>
          <a:solidFill>
            <a:srgbClr val="4472C4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73768" y="453161"/>
            <a:ext cx="2149475" cy="1878964"/>
          </a:xfrm>
          <a:custGeom>
            <a:avLst/>
            <a:gdLst/>
            <a:ahLst/>
            <a:cxnLst/>
            <a:rect l="l" t="t" r="r" b="b"/>
            <a:pathLst>
              <a:path w="2149475" h="1878964">
                <a:moveTo>
                  <a:pt x="2149360" y="0"/>
                </a:moveTo>
                <a:lnTo>
                  <a:pt x="0" y="0"/>
                </a:lnTo>
                <a:lnTo>
                  <a:pt x="0" y="1878634"/>
                </a:lnTo>
                <a:lnTo>
                  <a:pt x="2149360" y="1878634"/>
                </a:lnTo>
                <a:lnTo>
                  <a:pt x="214936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8919" y="2480957"/>
            <a:ext cx="11264265" cy="3918585"/>
          </a:xfrm>
          <a:prstGeom prst="rect">
            <a:avLst/>
          </a:prstGeom>
          <a:solidFill>
            <a:srgbClr val="7F7F7F">
              <a:alpha val="1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marL="650240" indent="-229235">
              <a:lnSpc>
                <a:spcPct val="100000"/>
              </a:lnSpc>
              <a:spcBef>
                <a:spcPts val="2335"/>
              </a:spcBef>
              <a:buClr>
                <a:srgbClr val="000000"/>
              </a:buClr>
              <a:buFont typeface="Arial"/>
              <a:buChar char="•"/>
              <a:tabLst>
                <a:tab pos="650875" algn="l"/>
              </a:tabLst>
            </a:pPr>
            <a:r>
              <a:rPr sz="27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https://en.wikipedia.org/wiki/Cognizant</a:t>
            </a:r>
            <a:endParaRPr sz="2700">
              <a:latin typeface="Carlito"/>
              <a:cs typeface="Carlito"/>
            </a:endParaRPr>
          </a:p>
          <a:p>
            <a:pPr marL="650240" marR="433705" indent="-228600">
              <a:lnSpc>
                <a:spcPts val="2880"/>
              </a:lnSpc>
              <a:spcBef>
                <a:spcPts val="1070"/>
              </a:spcBef>
              <a:buClr>
                <a:srgbClr val="000000"/>
              </a:buClr>
              <a:buFont typeface="Arial"/>
              <a:buChar char="•"/>
              <a:tabLst>
                <a:tab pos="650875" algn="l"/>
              </a:tabLst>
            </a:pPr>
            <a:r>
              <a:rPr sz="27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https://</a:t>
            </a:r>
            <a:r>
              <a:rPr sz="27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  <a:hlinkClick r:id="rId2"/>
              </a:rPr>
              <a:t>www.cognizant.com/us/en/whitepapers/documents/Cognizanti_I </a:t>
            </a:r>
            <a:r>
              <a:rPr sz="27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 ssue10_Interior_complete-forsmall.pdf</a:t>
            </a:r>
            <a:endParaRPr sz="2700">
              <a:latin typeface="Carlito"/>
              <a:cs typeface="Carlito"/>
            </a:endParaRPr>
          </a:p>
          <a:p>
            <a:pPr marL="650240" indent="-229235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Font typeface="Arial"/>
              <a:buChar char="•"/>
              <a:tabLst>
                <a:tab pos="650875" algn="l"/>
              </a:tabLst>
            </a:pPr>
            <a:r>
              <a:rPr sz="27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rlito"/>
                <a:cs typeface="Carlito"/>
              </a:rPr>
              <a:t>https://cognizantcommunication.com</a:t>
            </a:r>
            <a:endParaRPr sz="27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8437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20" dirty="0">
                <a:solidFill>
                  <a:srgbClr val="000000"/>
                </a:solidFill>
                <a:latin typeface="Trebuchet MS"/>
                <a:cs typeface="Trebuchet MS"/>
              </a:rPr>
              <a:t>Leadership </a:t>
            </a:r>
            <a:r>
              <a:rPr sz="4400" spc="-245" dirty="0">
                <a:solidFill>
                  <a:srgbClr val="000000"/>
                </a:solidFill>
                <a:latin typeface="Trebuchet MS"/>
                <a:cs typeface="Trebuchet MS"/>
              </a:rPr>
              <a:t>Hierarchy </a:t>
            </a:r>
            <a:r>
              <a:rPr sz="4400" spc="-190" dirty="0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sz="4400" spc="-215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z="4400" spc="-7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00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19147"/>
            <a:ext cx="10116185" cy="7969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41300" marR="5080" indent="-228600">
              <a:lnSpc>
                <a:spcPct val="90600"/>
              </a:lnSpc>
              <a:spcBef>
                <a:spcPts val="3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rlito"/>
                <a:cs typeface="Carlito"/>
              </a:rPr>
              <a:t>Apple </a:t>
            </a:r>
            <a:r>
              <a:rPr sz="1800" dirty="0">
                <a:latin typeface="Carlito"/>
                <a:cs typeface="Carlito"/>
              </a:rPr>
              <a:t>uses a </a:t>
            </a:r>
            <a:r>
              <a:rPr sz="1800" spc="-10" dirty="0">
                <a:latin typeface="Carlito"/>
                <a:cs typeface="Carlito"/>
              </a:rPr>
              <a:t>company structure that </a:t>
            </a:r>
            <a:r>
              <a:rPr sz="1800" spc="-5" dirty="0">
                <a:latin typeface="Carlito"/>
                <a:cs typeface="Carlito"/>
              </a:rPr>
              <a:t>is commonly known </a:t>
            </a:r>
            <a:r>
              <a:rPr sz="1800" dirty="0">
                <a:latin typeface="Carlito"/>
                <a:cs typeface="Carlito"/>
              </a:rPr>
              <a:t>as </a:t>
            </a:r>
            <a:r>
              <a:rPr sz="1800" spc="-5" dirty="0">
                <a:latin typeface="Carlito"/>
                <a:cs typeface="Carlito"/>
              </a:rPr>
              <a:t>“functional </a:t>
            </a:r>
            <a:r>
              <a:rPr sz="1800" spc="-25" dirty="0">
                <a:latin typeface="Carlito"/>
                <a:cs typeface="Carlito"/>
              </a:rPr>
              <a:t>organization”. </a:t>
            </a:r>
            <a:r>
              <a:rPr sz="1800" spc="-5" dirty="0">
                <a:latin typeface="Carlito"/>
                <a:cs typeface="Carlito"/>
              </a:rPr>
              <a:t>This </a:t>
            </a:r>
            <a:r>
              <a:rPr sz="1800" dirty="0">
                <a:latin typeface="Carlito"/>
                <a:cs typeface="Carlito"/>
              </a:rPr>
              <a:t>means </a:t>
            </a:r>
            <a:r>
              <a:rPr sz="1800" spc="-10" dirty="0">
                <a:latin typeface="Carlito"/>
                <a:cs typeface="Carlito"/>
              </a:rPr>
              <a:t>that </a:t>
            </a:r>
            <a:r>
              <a:rPr sz="1800" spc="-5" dirty="0">
                <a:latin typeface="Carlito"/>
                <a:cs typeface="Carlito"/>
              </a:rPr>
              <a:t>the  </a:t>
            </a:r>
            <a:r>
              <a:rPr sz="1800" spc="-10" dirty="0">
                <a:latin typeface="Carlito"/>
                <a:cs typeface="Carlito"/>
              </a:rPr>
              <a:t>company </a:t>
            </a:r>
            <a:r>
              <a:rPr sz="1800" dirty="0">
                <a:latin typeface="Carlito"/>
                <a:cs typeface="Carlito"/>
              </a:rPr>
              <a:t>has been </a:t>
            </a:r>
            <a:r>
              <a:rPr sz="1800" spc="-15" dirty="0">
                <a:latin typeface="Carlito"/>
                <a:cs typeface="Carlito"/>
              </a:rPr>
              <a:t>organized </a:t>
            </a:r>
            <a:r>
              <a:rPr sz="1800" spc="-10" dirty="0">
                <a:latin typeface="Carlito"/>
                <a:cs typeface="Carlito"/>
              </a:rPr>
              <a:t>around areas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5" dirty="0">
                <a:latin typeface="Carlito"/>
                <a:cs typeface="Carlito"/>
              </a:rPr>
              <a:t>expertise, </a:t>
            </a:r>
            <a:r>
              <a:rPr sz="1800" spc="-15" dirty="0">
                <a:latin typeface="Carlito"/>
                <a:cs typeface="Carlito"/>
              </a:rPr>
              <a:t>rather </a:t>
            </a:r>
            <a:r>
              <a:rPr sz="1800" spc="-5" dirty="0">
                <a:latin typeface="Carlito"/>
                <a:cs typeface="Carlito"/>
              </a:rPr>
              <a:t>than individual products. The products  themselves </a:t>
            </a:r>
            <a:r>
              <a:rPr sz="1800" spc="-10" dirty="0">
                <a:latin typeface="Carlito"/>
                <a:cs typeface="Carlito"/>
              </a:rPr>
              <a:t>are </a:t>
            </a:r>
            <a:r>
              <a:rPr sz="1800" dirty="0">
                <a:latin typeface="Carlito"/>
                <a:cs typeface="Carlito"/>
              </a:rPr>
              <a:t>then </a:t>
            </a:r>
            <a:r>
              <a:rPr sz="1800" spc="-15" dirty="0">
                <a:latin typeface="Carlito"/>
                <a:cs typeface="Carlito"/>
              </a:rPr>
              <a:t>worked </a:t>
            </a:r>
            <a:r>
              <a:rPr sz="1800" dirty="0">
                <a:latin typeface="Carlito"/>
                <a:cs typeface="Carlito"/>
              </a:rPr>
              <a:t>on </a:t>
            </a:r>
            <a:r>
              <a:rPr sz="1800" spc="-5" dirty="0">
                <a:latin typeface="Carlito"/>
                <a:cs typeface="Carlito"/>
              </a:rPr>
              <a:t>by individuals </a:t>
            </a:r>
            <a:r>
              <a:rPr sz="1800" spc="-10" dirty="0">
                <a:latin typeface="Carlito"/>
                <a:cs typeface="Carlito"/>
              </a:rPr>
              <a:t>from across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5" dirty="0">
                <a:latin typeface="Carlito"/>
                <a:cs typeface="Carlito"/>
              </a:rPr>
              <a:t>different </a:t>
            </a:r>
            <a:r>
              <a:rPr sz="1800" spc="-10" dirty="0">
                <a:latin typeface="Carlito"/>
                <a:cs typeface="Carlito"/>
              </a:rPr>
              <a:t>areas </a:t>
            </a:r>
            <a:r>
              <a:rPr sz="1800" dirty="0">
                <a:latin typeface="Carlito"/>
                <a:cs typeface="Carlito"/>
              </a:rPr>
              <a:t>of</a:t>
            </a:r>
            <a:r>
              <a:rPr sz="1800" spc="15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expertise.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0197" y="2804985"/>
            <a:ext cx="4957025" cy="3836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05029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0" dirty="0">
                <a:solidFill>
                  <a:srgbClr val="000000"/>
                </a:solidFill>
                <a:latin typeface="Trebuchet MS"/>
                <a:cs typeface="Trebuchet MS"/>
              </a:rPr>
              <a:t>Rankings of </a:t>
            </a:r>
            <a:r>
              <a:rPr sz="4400" spc="-215" dirty="0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sz="4400" spc="-204" dirty="0">
                <a:solidFill>
                  <a:srgbClr val="000000"/>
                </a:solidFill>
                <a:latin typeface="Trebuchet MS"/>
                <a:cs typeface="Trebuchet MS"/>
              </a:rPr>
              <a:t>company </a:t>
            </a:r>
            <a:r>
              <a:rPr sz="4400" spc="-200" dirty="0">
                <a:solidFill>
                  <a:srgbClr val="000000"/>
                </a:solidFill>
                <a:latin typeface="Trebuchet MS"/>
                <a:cs typeface="Trebuchet MS"/>
              </a:rPr>
              <a:t>(Forbes Fortune</a:t>
            </a:r>
            <a:r>
              <a:rPr sz="4400" spc="-10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145" dirty="0">
                <a:solidFill>
                  <a:srgbClr val="000000"/>
                </a:solidFill>
                <a:latin typeface="Trebuchet MS"/>
                <a:cs typeface="Trebuchet MS"/>
              </a:rPr>
              <a:t>500)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59100" y="1880400"/>
            <a:ext cx="6273800" cy="4241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7831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35" dirty="0">
                <a:solidFill>
                  <a:srgbClr val="000000"/>
                </a:solidFill>
                <a:latin typeface="Trebuchet MS"/>
                <a:cs typeface="Trebuchet MS"/>
              </a:rPr>
              <a:t>Technologies </a:t>
            </a:r>
            <a:r>
              <a:rPr sz="4400" spc="-150" dirty="0">
                <a:solidFill>
                  <a:srgbClr val="000000"/>
                </a:solidFill>
                <a:latin typeface="Trebuchet MS"/>
                <a:cs typeface="Trebuchet MS"/>
              </a:rPr>
              <a:t>used </a:t>
            </a:r>
            <a:r>
              <a:rPr sz="4400" spc="-204" dirty="0">
                <a:solidFill>
                  <a:srgbClr val="000000"/>
                </a:solidFill>
                <a:latin typeface="Trebuchet MS"/>
                <a:cs typeface="Trebuchet MS"/>
              </a:rPr>
              <a:t>in </a:t>
            </a:r>
            <a:r>
              <a:rPr sz="4400" spc="-195" dirty="0">
                <a:solidFill>
                  <a:srgbClr val="000000"/>
                </a:solidFill>
                <a:latin typeface="Trebuchet MS"/>
                <a:cs typeface="Trebuchet MS"/>
              </a:rPr>
              <a:t>this</a:t>
            </a:r>
            <a:r>
              <a:rPr sz="4400" spc="-76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204" dirty="0">
                <a:solidFill>
                  <a:srgbClr val="000000"/>
                </a:solidFill>
                <a:latin typeface="Trebuchet MS"/>
                <a:cs typeface="Trebuchet MS"/>
              </a:rPr>
              <a:t>company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03191" y="1826818"/>
            <a:ext cx="3785870" cy="4349115"/>
            <a:chOff x="4203191" y="1826818"/>
            <a:chExt cx="3785870" cy="4349115"/>
          </a:xfrm>
        </p:grpSpPr>
        <p:sp>
          <p:nvSpPr>
            <p:cNvPr id="5" name="object 5"/>
            <p:cNvSpPr/>
            <p:nvPr/>
          </p:nvSpPr>
          <p:spPr>
            <a:xfrm>
              <a:off x="4203191" y="1826818"/>
              <a:ext cx="3785615" cy="695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3191" y="2557450"/>
              <a:ext cx="3785615" cy="6958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03191" y="3288068"/>
              <a:ext cx="3785615" cy="695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03191" y="4018686"/>
              <a:ext cx="3785615" cy="695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03191" y="4749317"/>
              <a:ext cx="3785615" cy="6958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03191" y="5479935"/>
              <a:ext cx="3785615" cy="6958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50956" y="1992375"/>
            <a:ext cx="3490595" cy="3966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900" b="1" spc="-140" dirty="0">
                <a:solidFill>
                  <a:srgbClr val="FFFFFF"/>
                </a:solidFill>
                <a:latin typeface="Trebuchet MS"/>
                <a:cs typeface="Trebuchet MS"/>
              </a:rPr>
              <a:t>Facial </a:t>
            </a:r>
            <a:r>
              <a:rPr sz="1900" b="1" spc="-105" dirty="0">
                <a:solidFill>
                  <a:srgbClr val="FFFFFF"/>
                </a:solidFill>
                <a:latin typeface="Trebuchet MS"/>
                <a:cs typeface="Trebuchet MS"/>
              </a:rPr>
              <a:t>Recognition </a:t>
            </a:r>
            <a:r>
              <a:rPr sz="1900" b="1" spc="-1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90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105" dirty="0">
                <a:solidFill>
                  <a:srgbClr val="FFFFFF"/>
                </a:solidFill>
                <a:latin typeface="Trebuchet MS"/>
                <a:cs typeface="Trebuchet MS"/>
              </a:rPr>
              <a:t>Homekit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rebuchet MS"/>
              <a:cs typeface="Trebuchet MS"/>
            </a:endParaRPr>
          </a:p>
          <a:p>
            <a:pPr marL="12700" marR="5080" algn="ctr">
              <a:lnSpc>
                <a:spcPts val="2090"/>
              </a:lnSpc>
              <a:spcBef>
                <a:spcPts val="5"/>
              </a:spcBef>
            </a:pPr>
            <a:r>
              <a:rPr sz="1900" b="1" spc="-100" dirty="0">
                <a:solidFill>
                  <a:srgbClr val="FFFFFF"/>
                </a:solidFill>
                <a:latin typeface="Trebuchet MS"/>
                <a:cs typeface="Trebuchet MS"/>
              </a:rPr>
              <a:t>Native </a:t>
            </a:r>
            <a:r>
              <a:rPr sz="1900" b="1" spc="-105" dirty="0">
                <a:solidFill>
                  <a:srgbClr val="FFFFFF"/>
                </a:solidFill>
                <a:latin typeface="Trebuchet MS"/>
                <a:cs typeface="Trebuchet MS"/>
              </a:rPr>
              <a:t>sleep </a:t>
            </a:r>
            <a:r>
              <a:rPr sz="1900" b="1" spc="-120" dirty="0">
                <a:solidFill>
                  <a:srgbClr val="FFFFFF"/>
                </a:solidFill>
                <a:latin typeface="Trebuchet MS"/>
                <a:cs typeface="Trebuchet MS"/>
              </a:rPr>
              <a:t>tracking </a:t>
            </a:r>
            <a:r>
              <a:rPr sz="1900" b="1" spc="-11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900" b="1" spc="-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900" b="1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95" dirty="0">
                <a:solidFill>
                  <a:srgbClr val="FFFFFF"/>
                </a:solidFill>
                <a:latin typeface="Trebuchet MS"/>
                <a:cs typeface="Trebuchet MS"/>
              </a:rPr>
              <a:t>Apple  </a:t>
            </a:r>
            <a:r>
              <a:rPr sz="1900" b="1" spc="-125" dirty="0">
                <a:solidFill>
                  <a:srgbClr val="FFFFFF"/>
                </a:solidFill>
                <a:latin typeface="Trebuchet MS"/>
                <a:cs typeface="Trebuchet MS"/>
              </a:rPr>
              <a:t>watch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900" b="1" spc="-90" dirty="0">
                <a:solidFill>
                  <a:srgbClr val="FFFFFF"/>
                </a:solidFill>
                <a:latin typeface="Trebuchet MS"/>
                <a:cs typeface="Trebuchet MS"/>
              </a:rPr>
              <a:t>Handwashing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900" b="1" spc="-135" dirty="0">
                <a:solidFill>
                  <a:srgbClr val="FFFFFF"/>
                </a:solidFill>
                <a:latin typeface="Trebuchet MS"/>
                <a:cs typeface="Trebuchet MS"/>
              </a:rPr>
              <a:t>Translate</a:t>
            </a:r>
            <a:r>
              <a:rPr sz="19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80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900">
              <a:latin typeface="Trebuchet MS"/>
              <a:cs typeface="Trebuchet MS"/>
            </a:endParaRPr>
          </a:p>
          <a:p>
            <a:pPr marL="87630" marR="80010" indent="1905" algn="ctr">
              <a:lnSpc>
                <a:spcPct val="251600"/>
              </a:lnSpc>
              <a:spcBef>
                <a:spcPts val="25"/>
              </a:spcBef>
            </a:pPr>
            <a:r>
              <a:rPr sz="1900" b="1" spc="-85" dirty="0">
                <a:solidFill>
                  <a:srgbClr val="FFFFFF"/>
                </a:solidFill>
                <a:latin typeface="Trebuchet MS"/>
                <a:cs typeface="Trebuchet MS"/>
              </a:rPr>
              <a:t>Sound </a:t>
            </a:r>
            <a:r>
              <a:rPr sz="1900" b="1" spc="-105" dirty="0">
                <a:solidFill>
                  <a:srgbClr val="FFFFFF"/>
                </a:solidFill>
                <a:latin typeface="Trebuchet MS"/>
                <a:cs typeface="Trebuchet MS"/>
              </a:rPr>
              <a:t>Recognition in </a:t>
            </a:r>
            <a:r>
              <a:rPr sz="1900" b="1" spc="-75" dirty="0">
                <a:solidFill>
                  <a:srgbClr val="FFFFFF"/>
                </a:solidFill>
                <a:latin typeface="Trebuchet MS"/>
                <a:cs typeface="Trebuchet MS"/>
              </a:rPr>
              <a:t>iOS </a:t>
            </a:r>
            <a:r>
              <a:rPr sz="1900" b="1" spc="-160" dirty="0">
                <a:solidFill>
                  <a:srgbClr val="FFFFFF"/>
                </a:solidFill>
                <a:latin typeface="Trebuchet MS"/>
                <a:cs typeface="Trebuchet MS"/>
              </a:rPr>
              <a:t>14  </a:t>
            </a:r>
            <a:r>
              <a:rPr sz="1900" b="1" spc="-95" dirty="0">
                <a:solidFill>
                  <a:srgbClr val="FFFFFF"/>
                </a:solidFill>
                <a:latin typeface="Trebuchet MS"/>
                <a:cs typeface="Trebuchet MS"/>
              </a:rPr>
              <a:t>Handwriting </a:t>
            </a:r>
            <a:r>
              <a:rPr sz="1900" b="1" spc="-105" dirty="0">
                <a:solidFill>
                  <a:srgbClr val="FFFFFF"/>
                </a:solidFill>
                <a:latin typeface="Trebuchet MS"/>
                <a:cs typeface="Trebuchet MS"/>
              </a:rPr>
              <a:t>Recognition </a:t>
            </a:r>
            <a:r>
              <a:rPr sz="1900" b="1" spc="-1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900" b="1" spc="-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105" dirty="0">
                <a:solidFill>
                  <a:srgbClr val="FFFFFF"/>
                </a:solidFill>
                <a:latin typeface="Trebuchet MS"/>
                <a:cs typeface="Trebuchet MS"/>
              </a:rPr>
              <a:t>iPad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2414</Words>
  <Application>Microsoft Office PowerPoint</Application>
  <PresentationFormat>Widescreen</PresentationFormat>
  <Paragraphs>316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Carlito</vt:lpstr>
      <vt:lpstr>Symbola</vt:lpstr>
      <vt:lpstr>Times New Roman</vt:lpstr>
      <vt:lpstr>Trebuchet MS</vt:lpstr>
      <vt:lpstr>Office Theme</vt:lpstr>
      <vt:lpstr>CAP 100M(D2211)</vt:lpstr>
      <vt:lpstr>APPLE</vt:lpstr>
      <vt:lpstr>Brief About  Company</vt:lpstr>
      <vt:lpstr>Year of Existence with History</vt:lpstr>
      <vt:lpstr>Country of Origin &amp; Countries for Bussiness</vt:lpstr>
      <vt:lpstr>Revenue as per the NSE/NYSE(Last 5 years)</vt:lpstr>
      <vt:lpstr>Leadership Hierarchy of the Company</vt:lpstr>
      <vt:lpstr>Rankings of the company (Forbes Fortune 500)</vt:lpstr>
      <vt:lpstr>Technologies used in this company</vt:lpstr>
      <vt:lpstr>Major products of the  company with clients</vt:lpstr>
      <vt:lpstr>Major services by the company with clients</vt:lpstr>
      <vt:lpstr>Role you are interest with company</vt:lpstr>
      <vt:lpstr>Package  offered by  company  for role</vt:lpstr>
      <vt:lpstr>Visits company you to Lpu campus</vt:lpstr>
      <vt:lpstr>Pros and cons of the company  you have considered for you.</vt:lpstr>
      <vt:lpstr>PowerPoint Presentation</vt:lpstr>
      <vt:lpstr>List of the  references  web links,  articles etc</vt:lpstr>
      <vt:lpstr>Wipro</vt:lpstr>
      <vt:lpstr>Brief About Company</vt:lpstr>
      <vt:lpstr>Year of Existence with History</vt:lpstr>
      <vt:lpstr>Country of Origin &amp; Countries for Bussiness</vt:lpstr>
      <vt:lpstr>Revenue as per  the  NSE/NYSE(Last  5 years)</vt:lpstr>
      <vt:lpstr>Leadership Hierarchy of the Company</vt:lpstr>
      <vt:lpstr>Employee Base(Country wise)</vt:lpstr>
      <vt:lpstr>Rankings of the company (Forbes  Fortune 500)</vt:lpstr>
      <vt:lpstr>Analytics</vt:lpstr>
      <vt:lpstr>Major products of the  company with clients</vt:lpstr>
      <vt:lpstr>Major services by the company with  clients</vt:lpstr>
      <vt:lpstr>Role you are  interest with  company</vt:lpstr>
      <vt:lpstr>PowerPoint Presentation</vt:lpstr>
      <vt:lpstr>Visits company you to Lpu  campus</vt:lpstr>
      <vt:lpstr>Pros:</vt:lpstr>
      <vt:lpstr>PowerPoint Presentation</vt:lpstr>
      <vt:lpstr> List of the  references web  links, articles  etc</vt:lpstr>
      <vt:lpstr>Cognizant is an</vt:lpstr>
      <vt:lpstr>Google</vt:lpstr>
      <vt:lpstr>Brief about  Company</vt:lpstr>
      <vt:lpstr>Year of Existence with history</vt:lpstr>
      <vt:lpstr>PowerPoint Presentation</vt:lpstr>
      <vt:lpstr>Alphabet revenue foí the quarter ending  June 30, 2022 was $69.685B, a 12.61%</vt:lpstr>
      <vt:lpstr>Leadership  Hierarchy of  the  Company</vt:lpstr>
      <vt:lpstr>Ranking of  the company  (Forbes  Fortune 500)</vt:lpstr>
      <vt:lpstr>PowerPoint Presentation</vt:lpstr>
      <vt:lpstr>Major  Products of  the Company  with clients</vt:lpstr>
      <vt:lpstr>PowerPoint Presentation</vt:lpstr>
      <vt:lpstr>PowerPoint Presentation</vt:lpstr>
      <vt:lpstr>Annual Income of</vt:lpstr>
      <vt:lpstr>Pros &amp; Cons of the company you have  considered for you</vt:lpstr>
      <vt:lpstr>References</vt:lpstr>
      <vt:lpstr>Cognizant</vt:lpstr>
      <vt:lpstr>Cognizant was eastablished in Chennai, India.</vt:lpstr>
      <vt:lpstr>Cognizant was eastablished in  Chennai,India in 1994.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Advantage:</vt:lpstr>
      <vt:lpstr>Cognizant  visits LPU</vt:lpstr>
      <vt:lpstr>Cognizant though has clients across many verticals, some verticals  generate more revenue &amp; business than others. They are</vt:lpstr>
      <vt:lpstr>List of the references  weblinks, articles etc: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 100M(D2211)</dc:title>
  <cp:lastModifiedBy>Microsoft account</cp:lastModifiedBy>
  <cp:revision>1</cp:revision>
  <dcterms:created xsi:type="dcterms:W3CDTF">2022-10-30T07:17:09Z</dcterms:created>
  <dcterms:modified xsi:type="dcterms:W3CDTF">2022-10-30T14:47:10Z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2022-10-27T00:00:00Z</vt:filetime>
  </property>
  <property fmtid="{D5CDD505-2E9C-101B-9397-08002B2CF9AE}" pid="3" name="LastSaved">
    <vt:filetime>2022-10-30T00:00:00Z</vt:filetime>
  </property>
</Properties>
</file>